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8" r:id="rId1"/>
  </p:sldMasterIdLst>
  <p:notesMasterIdLst>
    <p:notesMasterId r:id="rId9"/>
  </p:notesMasterIdLst>
  <p:sldIdLst>
    <p:sldId id="256" r:id="rId2"/>
    <p:sldId id="257" r:id="rId3"/>
    <p:sldId id="258" r:id="rId4"/>
    <p:sldId id="259" r:id="rId5"/>
    <p:sldId id="260" r:id="rId6"/>
    <p:sldId id="261" r:id="rId7"/>
    <p:sldId id="262" r:id="rId8"/>
  </p:sldIdLst>
  <p:sldSz cx="12188825" cy="6858000"/>
  <p:notesSz cx="7010400" cy="92964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A4A3A4"/>
          </p15:clr>
        </p15:guide>
        <p15:guide id="2" pos="3839">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263"/>
    <p:restoredTop sz="94673"/>
  </p:normalViewPr>
  <p:slideViewPr>
    <p:cSldViewPr snapToGrid="0">
      <p:cViewPr varScale="1">
        <p:scale>
          <a:sx n="137" d="100"/>
          <a:sy n="137" d="100"/>
        </p:scale>
        <p:origin x="832" y="192"/>
      </p:cViewPr>
      <p:guideLst>
        <p:guide orient="horz" pos="2160"/>
        <p:guide pos="3839"/>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3037840" cy="464820"/>
          </a:xfrm>
          <a:prstGeom prst="rect">
            <a:avLst/>
          </a:prstGeom>
          <a:noFill/>
          <a:ln>
            <a:noFill/>
          </a:ln>
        </p:spPr>
        <p:txBody>
          <a:bodyPr spcFirstLastPara="1" wrap="square" lIns="93175" tIns="46575" rIns="93175" bIns="46575" anchor="t"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970939" y="0"/>
            <a:ext cx="3037840" cy="464820"/>
          </a:xfrm>
          <a:prstGeom prst="rect">
            <a:avLst/>
          </a:prstGeom>
          <a:noFill/>
          <a:ln>
            <a:noFill/>
          </a:ln>
        </p:spPr>
        <p:txBody>
          <a:bodyPr spcFirstLastPara="1" wrap="square" lIns="93175" tIns="46575" rIns="93175" bIns="46575" anchor="t" anchorCtr="0">
            <a:noAutofit/>
          </a:bodyPr>
          <a:lstStyle>
            <a:lvl1pPr marR="0" lvl="0" algn="r"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407988" y="696913"/>
            <a:ext cx="6194425" cy="3486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701040" y="4415791"/>
            <a:ext cx="5608320" cy="4183380"/>
          </a:xfrm>
          <a:prstGeom prst="rect">
            <a:avLst/>
          </a:prstGeom>
          <a:noFill/>
          <a:ln>
            <a:noFill/>
          </a:ln>
        </p:spPr>
        <p:txBody>
          <a:bodyPr spcFirstLastPara="1" wrap="square" lIns="93175" tIns="46575" rIns="93175" bIns="46575"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L="914400" marR="0" lvl="1"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2pPr>
            <a:lvl3pPr marL="1371600" marR="0" lvl="2"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4pPr>
            <a:lvl5pPr marL="2286000" marR="0" lvl="4"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5pPr>
            <a:lvl6pPr marL="2743200" marR="0" lvl="5"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829967"/>
            <a:ext cx="3037840" cy="464820"/>
          </a:xfrm>
          <a:prstGeom prst="rect">
            <a:avLst/>
          </a:prstGeom>
          <a:noFill/>
          <a:ln>
            <a:noFill/>
          </a:ln>
        </p:spPr>
        <p:txBody>
          <a:bodyPr spcFirstLastPara="1" wrap="square" lIns="93175" tIns="46575" rIns="93175" bIns="46575" anchor="b"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970939" y="8829967"/>
            <a:ext cx="3037840" cy="464820"/>
          </a:xfrm>
          <a:prstGeom prst="rect">
            <a:avLst/>
          </a:prstGeom>
          <a:noFill/>
          <a:ln>
            <a:noFill/>
          </a:ln>
        </p:spPr>
        <p:txBody>
          <a:bodyPr spcFirstLastPara="1" wrap="square" lIns="93175" tIns="46575" rIns="93175" bIns="46575"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8"/>
        <p:cNvGrpSpPr/>
        <p:nvPr/>
      </p:nvGrpSpPr>
      <p:grpSpPr>
        <a:xfrm>
          <a:off x="0" y="0"/>
          <a:ext cx="0" cy="0"/>
          <a:chOff x="0" y="0"/>
          <a:chExt cx="0" cy="0"/>
        </a:xfrm>
      </p:grpSpPr>
      <p:sp>
        <p:nvSpPr>
          <p:cNvPr id="79" name="Google Shape;79;g2eacc08987d_1_213:notes"/>
          <p:cNvSpPr>
            <a:spLocks noGrp="1" noRot="1" noChangeAspect="1"/>
          </p:cNvSpPr>
          <p:nvPr>
            <p:ph type="sldImg" idx="2"/>
          </p:nvPr>
        </p:nvSpPr>
        <p:spPr>
          <a:xfrm>
            <a:off x="407988" y="696913"/>
            <a:ext cx="6194425" cy="3486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0" name="Google Shape;80;g2eacc08987d_1_213:notes"/>
          <p:cNvSpPr txBox="1">
            <a:spLocks noGrp="1"/>
          </p:cNvSpPr>
          <p:nvPr>
            <p:ph type="body" idx="1"/>
          </p:nvPr>
        </p:nvSpPr>
        <p:spPr>
          <a:xfrm>
            <a:off x="701040" y="4415791"/>
            <a:ext cx="5608200" cy="4183500"/>
          </a:xfrm>
          <a:prstGeom prst="rect">
            <a:avLst/>
          </a:prstGeom>
          <a:noFill/>
          <a:ln>
            <a:noFill/>
          </a:ln>
        </p:spPr>
        <p:txBody>
          <a:bodyPr spcFirstLastPara="1" wrap="square" lIns="93175" tIns="46575" rIns="93175" bIns="46575" anchor="t" anchorCtr="0">
            <a:noAutofit/>
          </a:bodyPr>
          <a:lstStyle/>
          <a:p>
            <a:pPr marL="0" marR="0" lvl="0" indent="0" algn="l" rtl="0">
              <a:lnSpc>
                <a:spcPct val="115000"/>
              </a:lnSpc>
              <a:spcBef>
                <a:spcPts val="0"/>
              </a:spcBef>
              <a:spcAft>
                <a:spcPts val="0"/>
              </a:spcAft>
              <a:buSzPts val="1400"/>
              <a:buNone/>
            </a:pPr>
            <a:r>
              <a:rPr lang="en-US" sz="1200" b="1" i="1">
                <a:latin typeface="Calibri"/>
                <a:ea typeface="Calibri"/>
                <a:cs typeface="Calibri"/>
                <a:sym typeface="Calibri"/>
              </a:rPr>
              <a:t>Materials needed for Lesson 4</a:t>
            </a:r>
            <a:endParaRPr sz="1200">
              <a:latin typeface="Arial"/>
              <a:ea typeface="Arial"/>
              <a:cs typeface="Arial"/>
              <a:sym typeface="Arial"/>
            </a:endParaRPr>
          </a:p>
          <a:p>
            <a:pPr marL="457200" marR="0" lvl="0" indent="-228600" algn="l" rtl="0">
              <a:lnSpc>
                <a:spcPct val="115000"/>
              </a:lnSpc>
              <a:spcBef>
                <a:spcPts val="0"/>
              </a:spcBef>
              <a:spcAft>
                <a:spcPts val="0"/>
              </a:spcAft>
              <a:buSzPts val="1400"/>
              <a:buNone/>
            </a:pPr>
            <a:r>
              <a:rPr lang="en-US" sz="1200" b="1" i="1">
                <a:latin typeface="Calibri"/>
                <a:ea typeface="Calibri"/>
                <a:cs typeface="Calibri"/>
                <a:sym typeface="Calibri"/>
              </a:rPr>
              <a:t> </a:t>
            </a:r>
            <a:endParaRPr sz="1200">
              <a:latin typeface="Arial"/>
              <a:ea typeface="Arial"/>
              <a:cs typeface="Arial"/>
              <a:sym typeface="Arial"/>
            </a:endParaRPr>
          </a:p>
          <a:p>
            <a:pPr marL="342900" marR="0" lvl="0" indent="-342900" algn="l" rtl="0">
              <a:lnSpc>
                <a:spcPct val="115000"/>
              </a:lnSpc>
              <a:spcBef>
                <a:spcPts val="0"/>
              </a:spcBef>
              <a:spcAft>
                <a:spcPts val="0"/>
              </a:spcAft>
              <a:buSzPts val="1400"/>
              <a:buFont typeface="Arial"/>
              <a:buChar char="●"/>
            </a:pPr>
            <a:r>
              <a:rPr lang="en-US" sz="1200" b="1" i="1" u="none" strike="noStrike">
                <a:latin typeface="Calibri"/>
                <a:ea typeface="Calibri"/>
                <a:cs typeface="Calibri"/>
                <a:sym typeface="Calibri"/>
              </a:rPr>
              <a:t>Lesson 4 PowerPoint</a:t>
            </a:r>
            <a:endParaRPr sz="1200" u="none" strike="noStrike">
              <a:latin typeface="Arial"/>
              <a:ea typeface="Arial"/>
              <a:cs typeface="Arial"/>
              <a:sym typeface="Arial"/>
            </a:endParaRPr>
          </a:p>
          <a:p>
            <a:pPr marL="342900" marR="0" lvl="0" indent="-342900" algn="l" rtl="0">
              <a:lnSpc>
                <a:spcPct val="115000"/>
              </a:lnSpc>
              <a:spcBef>
                <a:spcPts val="0"/>
              </a:spcBef>
              <a:spcAft>
                <a:spcPts val="0"/>
              </a:spcAft>
              <a:buSzPts val="1400"/>
              <a:buFont typeface="Arial"/>
              <a:buChar char="●"/>
            </a:pPr>
            <a:r>
              <a:rPr lang="en-US" sz="1200" b="1" i="1" u="none" strike="noStrike">
                <a:latin typeface="Calibri"/>
                <a:ea typeface="Calibri"/>
                <a:cs typeface="Calibri"/>
                <a:sym typeface="Calibri"/>
              </a:rPr>
              <a:t>Lesson 4 Teacher Notes</a:t>
            </a:r>
            <a:endParaRPr sz="1200" u="none" strike="noStrike">
              <a:latin typeface="Arial"/>
              <a:ea typeface="Arial"/>
              <a:cs typeface="Arial"/>
              <a:sym typeface="Arial"/>
            </a:endParaRPr>
          </a:p>
          <a:p>
            <a:pPr marL="342900" marR="0" lvl="0" indent="-342900" algn="l" rtl="0">
              <a:lnSpc>
                <a:spcPct val="115000"/>
              </a:lnSpc>
              <a:spcBef>
                <a:spcPts val="0"/>
              </a:spcBef>
              <a:spcAft>
                <a:spcPts val="0"/>
              </a:spcAft>
              <a:buSzPts val="1400"/>
              <a:buFont typeface="Arial"/>
              <a:buChar char="●"/>
            </a:pPr>
            <a:r>
              <a:rPr lang="en-US" sz="1200" b="1" i="1" u="none" strike="noStrike">
                <a:latin typeface="Calibri"/>
                <a:ea typeface="Calibri"/>
                <a:cs typeface="Calibri"/>
                <a:sym typeface="Calibri"/>
              </a:rPr>
              <a:t>SCK LAUNCH Experience Student Booklet or “Now, What’s Next?”</a:t>
            </a:r>
            <a:endParaRPr/>
          </a:p>
          <a:p>
            <a:pPr marL="342900" marR="0" lvl="0" indent="-254000" algn="l" rtl="0">
              <a:lnSpc>
                <a:spcPct val="115000"/>
              </a:lnSpc>
              <a:spcBef>
                <a:spcPts val="0"/>
              </a:spcBef>
              <a:spcAft>
                <a:spcPts val="0"/>
              </a:spcAft>
              <a:buSzPts val="1400"/>
              <a:buFont typeface="Arial"/>
              <a:buNone/>
            </a:pPr>
            <a:endParaRPr sz="1200" b="1" i="1" u="none" strike="noStrike">
              <a:latin typeface="Calibri"/>
              <a:ea typeface="Calibri"/>
              <a:cs typeface="Calibri"/>
              <a:sym typeface="Calibri"/>
            </a:endParaRPr>
          </a:p>
          <a:p>
            <a:pPr marL="0" marR="0" lvl="0" indent="0" algn="l" rtl="0">
              <a:lnSpc>
                <a:spcPct val="115000"/>
              </a:lnSpc>
              <a:spcBef>
                <a:spcPts val="0"/>
              </a:spcBef>
              <a:spcAft>
                <a:spcPts val="0"/>
              </a:spcAft>
              <a:buSzPts val="1400"/>
              <a:buNone/>
            </a:pPr>
            <a:r>
              <a:rPr lang="en-US" sz="1200" b="1" i="1">
                <a:latin typeface="Calibri"/>
                <a:ea typeface="Calibri"/>
                <a:cs typeface="Calibri"/>
                <a:sym typeface="Calibri"/>
              </a:rPr>
              <a:t>Teacher Notes</a:t>
            </a:r>
            <a:endParaRPr sz="1200">
              <a:latin typeface="Arial"/>
              <a:ea typeface="Arial"/>
              <a:cs typeface="Arial"/>
              <a:sym typeface="Arial"/>
            </a:endParaRPr>
          </a:p>
          <a:p>
            <a:pPr marL="0" marR="0" lvl="0" indent="0" algn="l" rtl="0">
              <a:lnSpc>
                <a:spcPct val="115000"/>
              </a:lnSpc>
              <a:spcBef>
                <a:spcPts val="0"/>
              </a:spcBef>
              <a:spcAft>
                <a:spcPts val="0"/>
              </a:spcAft>
              <a:buSzPts val="1400"/>
              <a:buNone/>
            </a:pPr>
            <a:r>
              <a:rPr lang="en-US" sz="1200" b="1" i="1">
                <a:latin typeface="Calibri"/>
                <a:ea typeface="Calibri"/>
                <a:cs typeface="Calibri"/>
                <a:sym typeface="Calibri"/>
              </a:rPr>
              <a:t> </a:t>
            </a:r>
            <a:endParaRPr sz="1200">
              <a:latin typeface="Arial"/>
              <a:ea typeface="Arial"/>
              <a:cs typeface="Arial"/>
              <a:sym typeface="Arial"/>
            </a:endParaRPr>
          </a:p>
          <a:p>
            <a:pPr marL="0" marR="0" lvl="0" indent="0" algn="l" rtl="0">
              <a:lnSpc>
                <a:spcPct val="115000"/>
              </a:lnSpc>
              <a:spcBef>
                <a:spcPts val="0"/>
              </a:spcBef>
              <a:spcAft>
                <a:spcPts val="0"/>
              </a:spcAft>
              <a:buSzPts val="1400"/>
              <a:buNone/>
            </a:pPr>
            <a:r>
              <a:rPr lang="en-US" sz="1200" b="1" i="1">
                <a:latin typeface="Calibri"/>
                <a:ea typeface="Calibri"/>
                <a:cs typeface="Calibri"/>
                <a:sym typeface="Calibri"/>
              </a:rPr>
              <a:t>Talking Points: </a:t>
            </a:r>
            <a:endParaRPr sz="1200">
              <a:latin typeface="Arial"/>
              <a:ea typeface="Arial"/>
              <a:cs typeface="Arial"/>
              <a:sym typeface="Arial"/>
            </a:endParaRPr>
          </a:p>
          <a:p>
            <a:pPr marL="0" marR="0" lvl="0" indent="0" algn="l" rtl="0">
              <a:lnSpc>
                <a:spcPct val="115000"/>
              </a:lnSpc>
              <a:spcBef>
                <a:spcPts val="0"/>
              </a:spcBef>
              <a:spcAft>
                <a:spcPts val="0"/>
              </a:spcAft>
              <a:buSzPts val="1400"/>
              <a:buNone/>
            </a:pPr>
            <a:r>
              <a:rPr lang="en-US" sz="1200">
                <a:latin typeface="Calibri"/>
                <a:ea typeface="Calibri"/>
                <a:cs typeface="Calibri"/>
                <a:sym typeface="Calibri"/>
              </a:rPr>
              <a:t> </a:t>
            </a:r>
            <a:endParaRPr sz="1200">
              <a:latin typeface="Arial"/>
              <a:ea typeface="Arial"/>
              <a:cs typeface="Arial"/>
              <a:sym typeface="Arial"/>
            </a:endParaRPr>
          </a:p>
          <a:p>
            <a:pPr marL="457200" marR="0" lvl="0" indent="-228600" algn="l" rtl="0">
              <a:lnSpc>
                <a:spcPct val="100000"/>
              </a:lnSpc>
              <a:spcBef>
                <a:spcPts val="0"/>
              </a:spcBef>
              <a:spcAft>
                <a:spcPts val="0"/>
              </a:spcAft>
              <a:buClr>
                <a:srgbClr val="000000"/>
              </a:buClr>
              <a:buSzPts val="1400"/>
              <a:buFont typeface="Arial"/>
              <a:buNone/>
            </a:pPr>
            <a:r>
              <a:rPr lang="en-US" sz="1200">
                <a:latin typeface="Calibri"/>
                <a:ea typeface="Calibri"/>
                <a:cs typeface="Calibri"/>
                <a:sym typeface="Calibri"/>
              </a:rPr>
              <a:t>Today we are going to look back on the SCK LAUNCH Experience and think about how we can start to plan ahead for the future based on what we have learned through the SCK LAUNCH Experience Lessons and the Experience itself.</a:t>
            </a:r>
            <a:r>
              <a:rPr lang="en-US" sz="1200"/>
              <a:t> </a:t>
            </a:r>
            <a:endParaRPr sz="1200" u="none" strike="noStrike">
              <a:latin typeface="Arial"/>
              <a:ea typeface="Arial"/>
              <a:cs typeface="Arial"/>
              <a:sym typeface="Arial"/>
            </a:endParaRPr>
          </a:p>
          <a:p>
            <a:pPr marL="0" lvl="0" indent="0" algn="l" rtl="0">
              <a:lnSpc>
                <a:spcPct val="100000"/>
              </a:lnSpc>
              <a:spcBef>
                <a:spcPts val="0"/>
              </a:spcBef>
              <a:spcAft>
                <a:spcPts val="0"/>
              </a:spcAft>
              <a:buSzPts val="1400"/>
              <a:buNone/>
            </a:pPr>
            <a:endParaRPr sz="1200"/>
          </a:p>
        </p:txBody>
      </p:sp>
      <p:sp>
        <p:nvSpPr>
          <p:cNvPr id="81" name="Google Shape;81;g2eacc08987d_1_213:notes"/>
          <p:cNvSpPr txBox="1">
            <a:spLocks noGrp="1"/>
          </p:cNvSpPr>
          <p:nvPr>
            <p:ph type="sldNum" idx="12"/>
          </p:nvPr>
        </p:nvSpPr>
        <p:spPr>
          <a:xfrm>
            <a:off x="3970939" y="8829967"/>
            <a:ext cx="3037800" cy="464700"/>
          </a:xfrm>
          <a:prstGeom prst="rect">
            <a:avLst/>
          </a:prstGeom>
          <a:noFill/>
          <a:ln>
            <a:noFill/>
          </a:ln>
        </p:spPr>
        <p:txBody>
          <a:bodyPr spcFirstLastPara="1" wrap="square" lIns="93175" tIns="46575" rIns="93175" bIns="46575" anchor="b" anchorCtr="0">
            <a:noAutofit/>
          </a:bodyPr>
          <a:lstStyle/>
          <a:p>
            <a:pPr marL="0" lvl="0" indent="0" algn="r" rtl="0">
              <a:lnSpc>
                <a:spcPct val="100000"/>
              </a:lnSpc>
              <a:spcBef>
                <a:spcPts val="0"/>
              </a:spcBef>
              <a:spcAft>
                <a:spcPts val="0"/>
              </a:spcAft>
              <a:buSzPts val="1400"/>
              <a:buNone/>
            </a:pPr>
            <a:fld id="{00000000-1234-1234-1234-123412341234}" type="slidenum">
              <a:rPr lang="en-US"/>
              <a:t>1</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p:cNvGrpSpPr/>
        <p:nvPr/>
      </p:nvGrpSpPr>
      <p:grpSpPr>
        <a:xfrm>
          <a:off x="0" y="0"/>
          <a:ext cx="0" cy="0"/>
          <a:chOff x="0" y="0"/>
          <a:chExt cx="0" cy="0"/>
        </a:xfrm>
      </p:grpSpPr>
      <p:sp>
        <p:nvSpPr>
          <p:cNvPr id="91" name="Google Shape;91;p3:notes"/>
          <p:cNvSpPr txBox="1">
            <a:spLocks noGrp="1"/>
          </p:cNvSpPr>
          <p:nvPr>
            <p:ph type="body" idx="1"/>
          </p:nvPr>
        </p:nvSpPr>
        <p:spPr>
          <a:xfrm>
            <a:off x="701040" y="4415791"/>
            <a:ext cx="5608320" cy="4183380"/>
          </a:xfrm>
          <a:prstGeom prst="rect">
            <a:avLst/>
          </a:prstGeom>
          <a:noFill/>
          <a:ln>
            <a:noFill/>
          </a:ln>
        </p:spPr>
        <p:txBody>
          <a:bodyPr spcFirstLastPara="1" wrap="square" lIns="93175" tIns="46575" rIns="93175" bIns="46575" anchor="t" anchorCtr="0">
            <a:noAutofit/>
          </a:bodyPr>
          <a:lstStyle/>
          <a:p>
            <a:pPr marL="0" marR="0" lvl="0" indent="0" algn="l" rtl="0">
              <a:lnSpc>
                <a:spcPct val="115000"/>
              </a:lnSpc>
              <a:spcBef>
                <a:spcPts val="0"/>
              </a:spcBef>
              <a:spcAft>
                <a:spcPts val="0"/>
              </a:spcAft>
              <a:buSzPts val="1400"/>
              <a:buNone/>
            </a:pPr>
            <a:r>
              <a:rPr lang="en-US" sz="1200" b="1" i="1">
                <a:latin typeface="Calibri"/>
                <a:ea typeface="Calibri"/>
                <a:cs typeface="Calibri"/>
                <a:sym typeface="Calibri"/>
              </a:rPr>
              <a:t>Teacher Notes:</a:t>
            </a:r>
            <a:endParaRPr sz="1200">
              <a:latin typeface="Arial"/>
              <a:ea typeface="Arial"/>
              <a:cs typeface="Arial"/>
              <a:sym typeface="Arial"/>
            </a:endParaRPr>
          </a:p>
          <a:p>
            <a:pPr marL="0" marR="0" lvl="0" indent="0" algn="l" rtl="0">
              <a:lnSpc>
                <a:spcPct val="115000"/>
              </a:lnSpc>
              <a:spcBef>
                <a:spcPts val="0"/>
              </a:spcBef>
              <a:spcAft>
                <a:spcPts val="0"/>
              </a:spcAft>
              <a:buSzPts val="1400"/>
              <a:buNone/>
            </a:pPr>
            <a:r>
              <a:rPr lang="en-US" sz="1200" b="1" i="1">
                <a:latin typeface="Calibri"/>
                <a:ea typeface="Calibri"/>
                <a:cs typeface="Calibri"/>
                <a:sym typeface="Calibri"/>
              </a:rPr>
              <a:t> </a:t>
            </a:r>
            <a:endParaRPr sz="1200">
              <a:latin typeface="Arial"/>
              <a:ea typeface="Arial"/>
              <a:cs typeface="Arial"/>
              <a:sym typeface="Arial"/>
            </a:endParaRPr>
          </a:p>
          <a:p>
            <a:pPr marL="0" marR="0" lvl="0" indent="0" algn="l" rtl="0">
              <a:lnSpc>
                <a:spcPct val="115000"/>
              </a:lnSpc>
              <a:spcBef>
                <a:spcPts val="0"/>
              </a:spcBef>
              <a:spcAft>
                <a:spcPts val="0"/>
              </a:spcAft>
              <a:buSzPts val="1400"/>
              <a:buNone/>
            </a:pPr>
            <a:r>
              <a:rPr lang="en-US" sz="1200" b="1" i="1">
                <a:latin typeface="Calibri"/>
                <a:ea typeface="Calibri"/>
                <a:cs typeface="Calibri"/>
                <a:sym typeface="Calibri"/>
              </a:rPr>
              <a:t>Suggested Strategy:</a:t>
            </a:r>
            <a:r>
              <a:rPr lang="en-US" sz="1200" i="1">
                <a:latin typeface="Calibri"/>
                <a:ea typeface="Calibri"/>
                <a:cs typeface="Calibri"/>
                <a:sym typeface="Calibri"/>
              </a:rPr>
              <a:t> Have one student per table group read one lesson objective aloud for the group.</a:t>
            </a:r>
            <a:endParaRPr sz="1200">
              <a:latin typeface="Arial"/>
              <a:ea typeface="Arial"/>
              <a:cs typeface="Arial"/>
              <a:sym typeface="Arial"/>
            </a:endParaRPr>
          </a:p>
          <a:p>
            <a:pPr marL="0" marR="0" lvl="0" indent="0" algn="l" rtl="0">
              <a:lnSpc>
                <a:spcPct val="115000"/>
              </a:lnSpc>
              <a:spcBef>
                <a:spcPts val="0"/>
              </a:spcBef>
              <a:spcAft>
                <a:spcPts val="0"/>
              </a:spcAft>
              <a:buSzPts val="1400"/>
              <a:buNone/>
            </a:pPr>
            <a:r>
              <a:rPr lang="en-US" sz="1200" b="1" i="1">
                <a:latin typeface="Calibri"/>
                <a:ea typeface="Calibri"/>
                <a:cs typeface="Calibri"/>
                <a:sym typeface="Calibri"/>
              </a:rPr>
              <a:t>  </a:t>
            </a:r>
            <a:endParaRPr sz="1200">
              <a:latin typeface="Arial"/>
              <a:ea typeface="Arial"/>
              <a:cs typeface="Arial"/>
              <a:sym typeface="Arial"/>
            </a:endParaRPr>
          </a:p>
          <a:p>
            <a:pPr marL="0" marR="0" lvl="0" indent="0" algn="l" rtl="0">
              <a:lnSpc>
                <a:spcPct val="115000"/>
              </a:lnSpc>
              <a:spcBef>
                <a:spcPts val="0"/>
              </a:spcBef>
              <a:spcAft>
                <a:spcPts val="0"/>
              </a:spcAft>
              <a:buSzPts val="1400"/>
              <a:buNone/>
            </a:pPr>
            <a:r>
              <a:rPr lang="en-US" sz="1200" b="1" i="1">
                <a:latin typeface="Calibri"/>
                <a:ea typeface="Calibri"/>
                <a:cs typeface="Calibri"/>
                <a:sym typeface="Calibri"/>
              </a:rPr>
              <a:t>Talking Points: </a:t>
            </a:r>
            <a:endParaRPr sz="1200">
              <a:latin typeface="Arial"/>
              <a:ea typeface="Arial"/>
              <a:cs typeface="Arial"/>
              <a:sym typeface="Arial"/>
            </a:endParaRPr>
          </a:p>
          <a:p>
            <a:pPr marL="0" marR="0" lvl="0" indent="0" algn="l" rtl="0">
              <a:lnSpc>
                <a:spcPct val="115000"/>
              </a:lnSpc>
              <a:spcBef>
                <a:spcPts val="0"/>
              </a:spcBef>
              <a:spcAft>
                <a:spcPts val="0"/>
              </a:spcAft>
              <a:buSzPts val="1400"/>
              <a:buNone/>
            </a:pPr>
            <a:r>
              <a:rPr lang="en-US" sz="1200" b="1" i="1">
                <a:latin typeface="Calibri"/>
                <a:ea typeface="Calibri"/>
                <a:cs typeface="Calibri"/>
                <a:sym typeface="Calibri"/>
              </a:rPr>
              <a:t> </a:t>
            </a:r>
            <a:endParaRPr sz="1200">
              <a:latin typeface="Arial"/>
              <a:ea typeface="Arial"/>
              <a:cs typeface="Arial"/>
              <a:sym typeface="Arial"/>
            </a:endParaRPr>
          </a:p>
          <a:p>
            <a:pPr marL="0" marR="0" lvl="0" indent="0" algn="l" rtl="0">
              <a:lnSpc>
                <a:spcPct val="115000"/>
              </a:lnSpc>
              <a:spcBef>
                <a:spcPts val="0"/>
              </a:spcBef>
              <a:spcAft>
                <a:spcPts val="0"/>
              </a:spcAft>
              <a:buSzPts val="1400"/>
              <a:buNone/>
            </a:pPr>
            <a:r>
              <a:rPr lang="en-US" sz="1200">
                <a:latin typeface="Calibri"/>
                <a:ea typeface="Calibri"/>
                <a:cs typeface="Calibri"/>
                <a:sym typeface="Calibri"/>
              </a:rPr>
              <a:t>In today’s lesson we will review and understand the sectors from the Experience. </a:t>
            </a:r>
            <a:endParaRPr sz="1200">
              <a:latin typeface="Arial"/>
              <a:ea typeface="Arial"/>
              <a:cs typeface="Arial"/>
              <a:sym typeface="Arial"/>
            </a:endParaRPr>
          </a:p>
          <a:p>
            <a:pPr marL="0" marR="0" lvl="0" indent="0" algn="l" rtl="0">
              <a:lnSpc>
                <a:spcPct val="115000"/>
              </a:lnSpc>
              <a:spcBef>
                <a:spcPts val="0"/>
              </a:spcBef>
              <a:spcAft>
                <a:spcPts val="0"/>
              </a:spcAft>
              <a:buSzPts val="1400"/>
              <a:buNone/>
            </a:pPr>
            <a:r>
              <a:rPr lang="en-US" sz="1200">
                <a:latin typeface="Calibri"/>
                <a:ea typeface="Calibri"/>
                <a:cs typeface="Calibri"/>
                <a:sym typeface="Calibri"/>
              </a:rPr>
              <a:t> </a:t>
            </a:r>
            <a:endParaRPr sz="1200">
              <a:latin typeface="Arial"/>
              <a:ea typeface="Arial"/>
              <a:cs typeface="Arial"/>
              <a:sym typeface="Arial"/>
            </a:endParaRPr>
          </a:p>
          <a:p>
            <a:pPr marL="0" marR="0" lvl="0" indent="0" algn="l" rtl="0">
              <a:lnSpc>
                <a:spcPct val="115000"/>
              </a:lnSpc>
              <a:spcBef>
                <a:spcPts val="0"/>
              </a:spcBef>
              <a:spcAft>
                <a:spcPts val="0"/>
              </a:spcAft>
              <a:buSzPts val="1400"/>
              <a:buNone/>
            </a:pPr>
            <a:r>
              <a:rPr lang="en-US" sz="1200">
                <a:latin typeface="Calibri"/>
                <a:ea typeface="Calibri"/>
                <a:cs typeface="Calibri"/>
                <a:sym typeface="Calibri"/>
              </a:rPr>
              <a:t>We will share insights gained from the Experience and brainstorm further career - related opportunities. </a:t>
            </a:r>
            <a:endParaRPr sz="1200">
              <a:latin typeface="Arial"/>
              <a:ea typeface="Arial"/>
              <a:cs typeface="Arial"/>
              <a:sym typeface="Arial"/>
            </a:endParaRPr>
          </a:p>
          <a:p>
            <a:pPr marL="0" marR="0" lvl="0" indent="0" algn="l" rtl="0">
              <a:lnSpc>
                <a:spcPct val="115000"/>
              </a:lnSpc>
              <a:spcBef>
                <a:spcPts val="0"/>
              </a:spcBef>
              <a:spcAft>
                <a:spcPts val="0"/>
              </a:spcAft>
              <a:buSzPts val="1400"/>
              <a:buNone/>
            </a:pPr>
            <a:br>
              <a:rPr lang="en-US" sz="1200">
                <a:latin typeface="Calibri"/>
                <a:ea typeface="Calibri"/>
                <a:cs typeface="Calibri"/>
                <a:sym typeface="Calibri"/>
              </a:rPr>
            </a:br>
            <a:r>
              <a:rPr lang="en-US" sz="1200">
                <a:latin typeface="Calibri"/>
                <a:ea typeface="Calibri"/>
                <a:cs typeface="Calibri"/>
                <a:sym typeface="Calibri"/>
              </a:rPr>
              <a:t>Plus, we will talk with you about the next steps you can start taking as an 8th grader and talk with you about Career and Technical Education Pathways offered at your high school that can help you jumpstart your career. </a:t>
            </a:r>
            <a:endParaRPr sz="1200">
              <a:latin typeface="Arial"/>
              <a:ea typeface="Arial"/>
              <a:cs typeface="Arial"/>
              <a:sym typeface="Arial"/>
            </a:endParaRPr>
          </a:p>
        </p:txBody>
      </p:sp>
      <p:sp>
        <p:nvSpPr>
          <p:cNvPr id="92" name="Google Shape;92;p3:notes"/>
          <p:cNvSpPr>
            <a:spLocks noGrp="1" noRot="1" noChangeAspect="1"/>
          </p:cNvSpPr>
          <p:nvPr>
            <p:ph type="sldImg" idx="2"/>
          </p:nvPr>
        </p:nvSpPr>
        <p:spPr>
          <a:xfrm>
            <a:off x="407988" y="696913"/>
            <a:ext cx="6194425" cy="3486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
        <p:cNvGrpSpPr/>
        <p:nvPr/>
      </p:nvGrpSpPr>
      <p:grpSpPr>
        <a:xfrm>
          <a:off x="0" y="0"/>
          <a:ext cx="0" cy="0"/>
          <a:chOff x="0" y="0"/>
          <a:chExt cx="0" cy="0"/>
        </a:xfrm>
      </p:grpSpPr>
      <p:sp>
        <p:nvSpPr>
          <p:cNvPr id="100" name="Google Shape;100;p6:notes"/>
          <p:cNvSpPr>
            <a:spLocks noGrp="1" noRot="1" noChangeAspect="1"/>
          </p:cNvSpPr>
          <p:nvPr>
            <p:ph type="sldImg" idx="2"/>
          </p:nvPr>
        </p:nvSpPr>
        <p:spPr>
          <a:xfrm>
            <a:off x="407988" y="696913"/>
            <a:ext cx="6194425" cy="3486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1" name="Google Shape;101;p6:notes"/>
          <p:cNvSpPr txBox="1">
            <a:spLocks noGrp="1"/>
          </p:cNvSpPr>
          <p:nvPr>
            <p:ph type="body" idx="1"/>
          </p:nvPr>
        </p:nvSpPr>
        <p:spPr>
          <a:xfrm>
            <a:off x="701040" y="4415791"/>
            <a:ext cx="5608320" cy="4183380"/>
          </a:xfrm>
          <a:prstGeom prst="rect">
            <a:avLst/>
          </a:prstGeom>
          <a:noFill/>
          <a:ln>
            <a:noFill/>
          </a:ln>
        </p:spPr>
        <p:txBody>
          <a:bodyPr spcFirstLastPara="1" wrap="square" lIns="93175" tIns="46575" rIns="93175" bIns="46575" anchor="t" anchorCtr="0">
            <a:noAutofit/>
          </a:bodyPr>
          <a:lstStyle/>
          <a:p>
            <a:pPr marL="0" marR="0" lvl="0" indent="0" algn="l" rtl="0">
              <a:lnSpc>
                <a:spcPct val="115000"/>
              </a:lnSpc>
              <a:spcBef>
                <a:spcPts val="0"/>
              </a:spcBef>
              <a:spcAft>
                <a:spcPts val="0"/>
              </a:spcAft>
              <a:buSzPts val="1400"/>
              <a:buNone/>
            </a:pPr>
            <a:r>
              <a:rPr lang="en-US" sz="1200" b="1" i="1">
                <a:latin typeface="Calibri"/>
                <a:ea typeface="Calibri"/>
                <a:cs typeface="Calibri"/>
                <a:sym typeface="Calibri"/>
              </a:rPr>
              <a:t>Teacher Notes:</a:t>
            </a:r>
            <a:endParaRPr sz="1200">
              <a:latin typeface="Arial"/>
              <a:ea typeface="Arial"/>
              <a:cs typeface="Arial"/>
              <a:sym typeface="Arial"/>
            </a:endParaRPr>
          </a:p>
          <a:p>
            <a:pPr marL="0" marR="0" lvl="0" indent="0" algn="l" rtl="0">
              <a:lnSpc>
                <a:spcPct val="115000"/>
              </a:lnSpc>
              <a:spcBef>
                <a:spcPts val="0"/>
              </a:spcBef>
              <a:spcAft>
                <a:spcPts val="0"/>
              </a:spcAft>
              <a:buSzPts val="1400"/>
              <a:buNone/>
            </a:pPr>
            <a:r>
              <a:rPr lang="en-US" sz="1200" b="1" i="1">
                <a:latin typeface="Calibri"/>
                <a:ea typeface="Calibri"/>
                <a:cs typeface="Calibri"/>
                <a:sym typeface="Calibri"/>
              </a:rPr>
              <a:t> </a:t>
            </a:r>
            <a:endParaRPr sz="1200">
              <a:latin typeface="Arial"/>
              <a:ea typeface="Arial"/>
              <a:cs typeface="Arial"/>
              <a:sym typeface="Arial"/>
            </a:endParaRPr>
          </a:p>
          <a:p>
            <a:pPr marL="0" marR="0" lvl="0" indent="0" algn="l" rtl="0">
              <a:lnSpc>
                <a:spcPct val="115000"/>
              </a:lnSpc>
              <a:spcBef>
                <a:spcPts val="0"/>
              </a:spcBef>
              <a:spcAft>
                <a:spcPts val="0"/>
              </a:spcAft>
              <a:buSzPts val="1400"/>
              <a:buNone/>
            </a:pPr>
            <a:r>
              <a:rPr lang="en-US" sz="1200" b="1" i="1">
                <a:latin typeface="Calibri"/>
                <a:ea typeface="Calibri"/>
                <a:cs typeface="Calibri"/>
                <a:sym typeface="Calibri"/>
              </a:rPr>
              <a:t>Materials Needed: </a:t>
            </a:r>
            <a:r>
              <a:rPr lang="en-US" sz="1200" i="1">
                <a:latin typeface="Calibri"/>
                <a:ea typeface="Calibri"/>
                <a:cs typeface="Calibri"/>
                <a:sym typeface="Calibri"/>
              </a:rPr>
              <a:t>SCK LAUNCH Experience Student Booklet or “Now, What’s Next?”</a:t>
            </a:r>
            <a:endParaRPr sz="1200">
              <a:latin typeface="Arial"/>
              <a:ea typeface="Arial"/>
              <a:cs typeface="Arial"/>
              <a:sym typeface="Arial"/>
            </a:endParaRPr>
          </a:p>
          <a:p>
            <a:pPr marL="0" marR="0" lvl="0" indent="0" algn="l" rtl="0">
              <a:lnSpc>
                <a:spcPct val="115000"/>
              </a:lnSpc>
              <a:spcBef>
                <a:spcPts val="0"/>
              </a:spcBef>
              <a:spcAft>
                <a:spcPts val="0"/>
              </a:spcAft>
              <a:buSzPts val="1400"/>
              <a:buNone/>
            </a:pPr>
            <a:r>
              <a:rPr lang="en-US" sz="1200" b="1" i="1">
                <a:latin typeface="Calibri"/>
                <a:ea typeface="Calibri"/>
                <a:cs typeface="Calibri"/>
                <a:sym typeface="Calibri"/>
              </a:rPr>
              <a:t> </a:t>
            </a:r>
            <a:endParaRPr sz="1200">
              <a:latin typeface="Arial"/>
              <a:ea typeface="Arial"/>
              <a:cs typeface="Arial"/>
              <a:sym typeface="Arial"/>
            </a:endParaRPr>
          </a:p>
          <a:p>
            <a:pPr marL="0" marR="0" lvl="0" indent="0" algn="l" rtl="0">
              <a:lnSpc>
                <a:spcPct val="115000"/>
              </a:lnSpc>
              <a:spcBef>
                <a:spcPts val="0"/>
              </a:spcBef>
              <a:spcAft>
                <a:spcPts val="0"/>
              </a:spcAft>
              <a:buSzPts val="1400"/>
              <a:buNone/>
            </a:pPr>
            <a:r>
              <a:rPr lang="en-US" sz="1200" b="1" i="1">
                <a:latin typeface="Calibri"/>
                <a:ea typeface="Calibri"/>
                <a:cs typeface="Calibri"/>
                <a:sym typeface="Calibri"/>
              </a:rPr>
              <a:t>Talking Points: </a:t>
            </a:r>
            <a:endParaRPr sz="1200">
              <a:latin typeface="Arial"/>
              <a:ea typeface="Arial"/>
              <a:cs typeface="Arial"/>
              <a:sym typeface="Arial"/>
            </a:endParaRPr>
          </a:p>
          <a:p>
            <a:pPr marL="0" marR="0" lvl="0" indent="0" algn="l" rtl="0">
              <a:lnSpc>
                <a:spcPct val="115000"/>
              </a:lnSpc>
              <a:spcBef>
                <a:spcPts val="0"/>
              </a:spcBef>
              <a:spcAft>
                <a:spcPts val="0"/>
              </a:spcAft>
              <a:buSzPts val="1400"/>
              <a:buNone/>
            </a:pPr>
            <a:r>
              <a:rPr lang="en-US" sz="1200">
                <a:latin typeface="Calibri"/>
                <a:ea typeface="Calibri"/>
                <a:cs typeface="Calibri"/>
                <a:sym typeface="Calibri"/>
              </a:rPr>
              <a:t> </a:t>
            </a:r>
            <a:endParaRPr sz="1200">
              <a:latin typeface="Arial"/>
              <a:ea typeface="Arial"/>
              <a:cs typeface="Arial"/>
              <a:sym typeface="Arial"/>
            </a:endParaRPr>
          </a:p>
          <a:p>
            <a:pPr marL="0" marR="0" lvl="0" indent="0" algn="l" rtl="0">
              <a:lnSpc>
                <a:spcPct val="115000"/>
              </a:lnSpc>
              <a:spcBef>
                <a:spcPts val="0"/>
              </a:spcBef>
              <a:spcAft>
                <a:spcPts val="0"/>
              </a:spcAft>
              <a:buSzPts val="1400"/>
              <a:buNone/>
            </a:pPr>
            <a:r>
              <a:rPr lang="en-US" sz="1200">
                <a:latin typeface="Calibri"/>
                <a:ea typeface="Calibri"/>
                <a:cs typeface="Calibri"/>
                <a:sym typeface="Calibri"/>
              </a:rPr>
              <a:t>Students, get out the SCK LAUNCH Experience books that you received at the Experience. </a:t>
            </a:r>
            <a:endParaRPr sz="1200">
              <a:latin typeface="Arial"/>
              <a:ea typeface="Arial"/>
              <a:cs typeface="Arial"/>
              <a:sym typeface="Arial"/>
            </a:endParaRPr>
          </a:p>
          <a:p>
            <a:pPr marL="0" marR="0" lvl="0" indent="0" algn="l" rtl="0">
              <a:lnSpc>
                <a:spcPct val="115000"/>
              </a:lnSpc>
              <a:spcBef>
                <a:spcPts val="0"/>
              </a:spcBef>
              <a:spcAft>
                <a:spcPts val="0"/>
              </a:spcAft>
              <a:buSzPts val="1400"/>
              <a:buNone/>
            </a:pPr>
            <a:r>
              <a:rPr lang="en-US" sz="1200">
                <a:latin typeface="Calibri"/>
                <a:ea typeface="Calibri"/>
                <a:cs typeface="Calibri"/>
                <a:sym typeface="Calibri"/>
              </a:rPr>
              <a:t>Open up to the “Now, What’s Next?” Page of your Experience Books.  </a:t>
            </a:r>
            <a:endParaRPr sz="1200">
              <a:latin typeface="Arial"/>
              <a:ea typeface="Arial"/>
              <a:cs typeface="Arial"/>
              <a:sym typeface="Arial"/>
            </a:endParaRPr>
          </a:p>
        </p:txBody>
      </p:sp>
      <p:sp>
        <p:nvSpPr>
          <p:cNvPr id="102" name="Google Shape;102;p6:notes"/>
          <p:cNvSpPr txBox="1">
            <a:spLocks noGrp="1"/>
          </p:cNvSpPr>
          <p:nvPr>
            <p:ph type="sldNum" idx="12"/>
          </p:nvPr>
        </p:nvSpPr>
        <p:spPr>
          <a:xfrm>
            <a:off x="3970939" y="8829967"/>
            <a:ext cx="3037840" cy="464820"/>
          </a:xfrm>
          <a:prstGeom prst="rect">
            <a:avLst/>
          </a:prstGeom>
          <a:noFill/>
          <a:ln>
            <a:noFill/>
          </a:ln>
        </p:spPr>
        <p:txBody>
          <a:bodyPr spcFirstLastPara="1" wrap="square" lIns="93175" tIns="46575" rIns="93175" bIns="46575" anchor="b" anchorCtr="0">
            <a:noAutofit/>
          </a:bodyPr>
          <a:lstStyle/>
          <a:p>
            <a:pPr marL="0" lvl="0" indent="0" algn="r" rtl="0">
              <a:lnSpc>
                <a:spcPct val="100000"/>
              </a:lnSpc>
              <a:spcBef>
                <a:spcPts val="0"/>
              </a:spcBef>
              <a:spcAft>
                <a:spcPts val="0"/>
              </a:spcAft>
              <a:buSzPts val="1400"/>
              <a:buNone/>
            </a:pPr>
            <a:fld id="{00000000-1234-1234-1234-123412341234}" type="slidenum">
              <a:rPr lang="en-US"/>
              <a:t>3</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5"/>
        <p:cNvGrpSpPr/>
        <p:nvPr/>
      </p:nvGrpSpPr>
      <p:grpSpPr>
        <a:xfrm>
          <a:off x="0" y="0"/>
          <a:ext cx="0" cy="0"/>
          <a:chOff x="0" y="0"/>
          <a:chExt cx="0" cy="0"/>
        </a:xfrm>
      </p:grpSpPr>
      <p:sp>
        <p:nvSpPr>
          <p:cNvPr id="116" name="Google Shape;116;p5:notes"/>
          <p:cNvSpPr>
            <a:spLocks noGrp="1" noRot="1" noChangeAspect="1"/>
          </p:cNvSpPr>
          <p:nvPr>
            <p:ph type="sldImg" idx="2"/>
          </p:nvPr>
        </p:nvSpPr>
        <p:spPr>
          <a:xfrm>
            <a:off x="407988" y="696913"/>
            <a:ext cx="6194425" cy="3486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17" name="Google Shape;117;p5:notes"/>
          <p:cNvSpPr txBox="1">
            <a:spLocks noGrp="1"/>
          </p:cNvSpPr>
          <p:nvPr>
            <p:ph type="body" idx="1"/>
          </p:nvPr>
        </p:nvSpPr>
        <p:spPr>
          <a:xfrm>
            <a:off x="701040" y="4415791"/>
            <a:ext cx="5608320" cy="4183380"/>
          </a:xfrm>
          <a:prstGeom prst="rect">
            <a:avLst/>
          </a:prstGeom>
          <a:noFill/>
          <a:ln>
            <a:noFill/>
          </a:ln>
        </p:spPr>
        <p:txBody>
          <a:bodyPr spcFirstLastPara="1" wrap="square" lIns="93175" tIns="46575" rIns="93175" bIns="46575" anchor="t" anchorCtr="0">
            <a:noAutofit/>
          </a:bodyPr>
          <a:lstStyle/>
          <a:p>
            <a:pPr marL="0" marR="0" lvl="0" indent="0" algn="l" rtl="0">
              <a:lnSpc>
                <a:spcPct val="115000"/>
              </a:lnSpc>
              <a:spcBef>
                <a:spcPts val="0"/>
              </a:spcBef>
              <a:spcAft>
                <a:spcPts val="0"/>
              </a:spcAft>
              <a:buSzPts val="1400"/>
              <a:buNone/>
            </a:pPr>
            <a:r>
              <a:rPr lang="en-US" sz="1200" b="1" i="1">
                <a:latin typeface="Calibri"/>
                <a:ea typeface="Calibri"/>
                <a:cs typeface="Calibri"/>
                <a:sym typeface="Calibri"/>
              </a:rPr>
              <a:t>Teacher Notes:</a:t>
            </a:r>
            <a:endParaRPr sz="1200">
              <a:latin typeface="Arial"/>
              <a:ea typeface="Arial"/>
              <a:cs typeface="Arial"/>
              <a:sym typeface="Arial"/>
            </a:endParaRPr>
          </a:p>
          <a:p>
            <a:pPr marL="0" marR="0" lvl="0" indent="0" algn="l" rtl="0">
              <a:lnSpc>
                <a:spcPct val="115000"/>
              </a:lnSpc>
              <a:spcBef>
                <a:spcPts val="0"/>
              </a:spcBef>
              <a:spcAft>
                <a:spcPts val="0"/>
              </a:spcAft>
              <a:buSzPts val="1400"/>
              <a:buNone/>
            </a:pPr>
            <a:r>
              <a:rPr lang="en-US" sz="1200" b="1" i="1">
                <a:latin typeface="Calibri"/>
                <a:ea typeface="Calibri"/>
                <a:cs typeface="Calibri"/>
                <a:sym typeface="Calibri"/>
              </a:rPr>
              <a:t> </a:t>
            </a:r>
            <a:endParaRPr sz="1200">
              <a:latin typeface="Arial"/>
              <a:ea typeface="Arial"/>
              <a:cs typeface="Arial"/>
              <a:sym typeface="Arial"/>
            </a:endParaRPr>
          </a:p>
          <a:p>
            <a:pPr marL="0" marR="0" lvl="0" indent="0" algn="l" rtl="0">
              <a:lnSpc>
                <a:spcPct val="115000"/>
              </a:lnSpc>
              <a:spcBef>
                <a:spcPts val="0"/>
              </a:spcBef>
              <a:spcAft>
                <a:spcPts val="0"/>
              </a:spcAft>
              <a:buSzPts val="1400"/>
              <a:buNone/>
            </a:pPr>
            <a:r>
              <a:rPr lang="en-US" sz="1200" b="1" i="1">
                <a:latin typeface="Calibri"/>
                <a:ea typeface="Calibri"/>
                <a:cs typeface="Calibri"/>
                <a:sym typeface="Calibri"/>
              </a:rPr>
              <a:t>Materials Needed: </a:t>
            </a:r>
            <a:r>
              <a:rPr lang="en-US" sz="1200" i="1">
                <a:latin typeface="Calibri"/>
                <a:ea typeface="Calibri"/>
                <a:cs typeface="Calibri"/>
                <a:sym typeface="Calibri"/>
              </a:rPr>
              <a:t>SCK LAUNCH Experience Student Booklet  “Now, What’s Next?” or the student worksheet included with these materials</a:t>
            </a:r>
            <a:endParaRPr sz="1200">
              <a:latin typeface="Arial"/>
              <a:ea typeface="Arial"/>
              <a:cs typeface="Arial"/>
              <a:sym typeface="Arial"/>
            </a:endParaRPr>
          </a:p>
          <a:p>
            <a:pPr marL="0" marR="0" lvl="0" indent="0" algn="l" rtl="0">
              <a:lnSpc>
                <a:spcPct val="115000"/>
              </a:lnSpc>
              <a:spcBef>
                <a:spcPts val="0"/>
              </a:spcBef>
              <a:spcAft>
                <a:spcPts val="0"/>
              </a:spcAft>
              <a:buSzPts val="1400"/>
              <a:buNone/>
            </a:pPr>
            <a:r>
              <a:rPr lang="en-US" sz="1200" b="1" i="1">
                <a:latin typeface="Calibri"/>
                <a:ea typeface="Calibri"/>
                <a:cs typeface="Calibri"/>
                <a:sym typeface="Calibri"/>
              </a:rPr>
              <a:t> </a:t>
            </a:r>
            <a:endParaRPr sz="1200">
              <a:latin typeface="Arial"/>
              <a:ea typeface="Arial"/>
              <a:cs typeface="Arial"/>
              <a:sym typeface="Arial"/>
            </a:endParaRPr>
          </a:p>
          <a:p>
            <a:pPr marL="0" marR="0" lvl="0" indent="0" algn="l" rtl="0">
              <a:lnSpc>
                <a:spcPct val="115000"/>
              </a:lnSpc>
              <a:spcBef>
                <a:spcPts val="0"/>
              </a:spcBef>
              <a:spcAft>
                <a:spcPts val="0"/>
              </a:spcAft>
              <a:buSzPts val="1400"/>
              <a:buNone/>
            </a:pPr>
            <a:r>
              <a:rPr lang="en-US" sz="1200" b="1" i="1">
                <a:latin typeface="Calibri"/>
                <a:ea typeface="Calibri"/>
                <a:cs typeface="Calibri"/>
                <a:sym typeface="Calibri"/>
              </a:rPr>
              <a:t>Talking Points: </a:t>
            </a:r>
            <a:endParaRPr sz="1200">
              <a:latin typeface="Arial"/>
              <a:ea typeface="Arial"/>
              <a:cs typeface="Arial"/>
              <a:sym typeface="Arial"/>
            </a:endParaRPr>
          </a:p>
          <a:p>
            <a:pPr marL="0" marR="0" lvl="0" indent="0" algn="l" rtl="0">
              <a:lnSpc>
                <a:spcPct val="115000"/>
              </a:lnSpc>
              <a:spcBef>
                <a:spcPts val="0"/>
              </a:spcBef>
              <a:spcAft>
                <a:spcPts val="0"/>
              </a:spcAft>
              <a:buSzPts val="1400"/>
              <a:buNone/>
            </a:pPr>
            <a:r>
              <a:rPr lang="en-US" sz="1200">
                <a:latin typeface="Calibri"/>
                <a:ea typeface="Calibri"/>
                <a:cs typeface="Calibri"/>
                <a:sym typeface="Calibri"/>
              </a:rPr>
              <a:t>Here is a different strategy that we are going to use today. Stand Up, Hand Up, Pair Up</a:t>
            </a:r>
            <a:endParaRPr sz="1200">
              <a:latin typeface="Arial"/>
              <a:ea typeface="Arial"/>
              <a:cs typeface="Arial"/>
              <a:sym typeface="Arial"/>
            </a:endParaRPr>
          </a:p>
          <a:p>
            <a:pPr marL="0" marR="0" lvl="0" indent="0" algn="l" rtl="0">
              <a:lnSpc>
                <a:spcPct val="115000"/>
              </a:lnSpc>
              <a:spcBef>
                <a:spcPts val="0"/>
              </a:spcBef>
              <a:spcAft>
                <a:spcPts val="0"/>
              </a:spcAft>
              <a:buSzPts val="1400"/>
              <a:buNone/>
            </a:pPr>
            <a:r>
              <a:rPr lang="en-US" sz="1200" b="1">
                <a:latin typeface="Calibri"/>
                <a:ea typeface="Calibri"/>
                <a:cs typeface="Calibri"/>
                <a:sym typeface="Calibri"/>
              </a:rPr>
              <a:t> </a:t>
            </a:r>
            <a:endParaRPr sz="1200">
              <a:latin typeface="Arial"/>
              <a:ea typeface="Arial"/>
              <a:cs typeface="Arial"/>
              <a:sym typeface="Arial"/>
            </a:endParaRPr>
          </a:p>
          <a:p>
            <a:pPr marL="342900" marR="0" lvl="0" indent="-342900" algn="l" rtl="0">
              <a:lnSpc>
                <a:spcPct val="115000"/>
              </a:lnSpc>
              <a:spcBef>
                <a:spcPts val="0"/>
              </a:spcBef>
              <a:spcAft>
                <a:spcPts val="0"/>
              </a:spcAft>
              <a:buClr>
                <a:srgbClr val="000000"/>
              </a:buClr>
              <a:buSzPts val="1900"/>
              <a:buFont typeface="Arial"/>
              <a:buChar char="➔"/>
            </a:pPr>
            <a:r>
              <a:rPr lang="en-US" sz="1200" u="none" strike="noStrike">
                <a:latin typeface="Calibri"/>
                <a:ea typeface="Calibri"/>
                <a:cs typeface="Calibri"/>
                <a:sym typeface="Calibri"/>
              </a:rPr>
              <a:t>Teacher tells students to stand up</a:t>
            </a:r>
            <a:endParaRPr sz="1200" u="none" strike="noStrike">
              <a:latin typeface="Arial"/>
              <a:ea typeface="Arial"/>
              <a:cs typeface="Arial"/>
              <a:sym typeface="Arial"/>
            </a:endParaRPr>
          </a:p>
          <a:p>
            <a:pPr marL="342900" marR="0" lvl="0" indent="-342900" algn="l" rtl="0">
              <a:lnSpc>
                <a:spcPct val="115000"/>
              </a:lnSpc>
              <a:spcBef>
                <a:spcPts val="0"/>
              </a:spcBef>
              <a:spcAft>
                <a:spcPts val="0"/>
              </a:spcAft>
              <a:buClr>
                <a:srgbClr val="000000"/>
              </a:buClr>
              <a:buSzPts val="1900"/>
              <a:buFont typeface="Arial"/>
              <a:buChar char="➔"/>
            </a:pPr>
            <a:r>
              <a:rPr lang="en-US" sz="1200" u="none" strike="noStrike">
                <a:latin typeface="Calibri"/>
                <a:ea typeface="Calibri"/>
                <a:cs typeface="Calibri"/>
                <a:sym typeface="Calibri"/>
              </a:rPr>
              <a:t>Students hold up a hand looking for a partner</a:t>
            </a:r>
            <a:endParaRPr sz="1200" u="none" strike="noStrike">
              <a:latin typeface="Arial"/>
              <a:ea typeface="Arial"/>
              <a:cs typeface="Arial"/>
              <a:sym typeface="Arial"/>
            </a:endParaRPr>
          </a:p>
          <a:p>
            <a:pPr marL="342900" marR="0" lvl="0" indent="-342900" algn="l" rtl="0">
              <a:lnSpc>
                <a:spcPct val="115000"/>
              </a:lnSpc>
              <a:spcBef>
                <a:spcPts val="0"/>
              </a:spcBef>
              <a:spcAft>
                <a:spcPts val="0"/>
              </a:spcAft>
              <a:buClr>
                <a:srgbClr val="000000"/>
              </a:buClr>
              <a:buSzPts val="1900"/>
              <a:buFont typeface="Arial"/>
              <a:buChar char="➔"/>
            </a:pPr>
            <a:r>
              <a:rPr lang="en-US" sz="1200" u="none" strike="noStrike">
                <a:latin typeface="Calibri"/>
                <a:ea typeface="Calibri"/>
                <a:cs typeface="Calibri"/>
                <a:sym typeface="Calibri"/>
              </a:rPr>
              <a:t>Once students find a partner, they high five their partner. </a:t>
            </a:r>
            <a:endParaRPr sz="1200" u="none" strike="noStrike">
              <a:latin typeface="Arial"/>
              <a:ea typeface="Arial"/>
              <a:cs typeface="Arial"/>
              <a:sym typeface="Arial"/>
            </a:endParaRPr>
          </a:p>
          <a:p>
            <a:pPr marL="342900" marR="0" lvl="0" indent="-342900" algn="l" rtl="0">
              <a:lnSpc>
                <a:spcPct val="115000"/>
              </a:lnSpc>
              <a:spcBef>
                <a:spcPts val="0"/>
              </a:spcBef>
              <a:spcAft>
                <a:spcPts val="0"/>
              </a:spcAft>
              <a:buClr>
                <a:srgbClr val="000000"/>
              </a:buClr>
              <a:buSzPts val="1900"/>
              <a:buFont typeface="Arial"/>
              <a:buChar char="➔"/>
            </a:pPr>
            <a:r>
              <a:rPr lang="en-US" sz="1200" u="none" strike="noStrike">
                <a:latin typeface="Calibri"/>
                <a:ea typeface="Calibri"/>
                <a:cs typeface="Calibri"/>
                <a:sym typeface="Calibri"/>
              </a:rPr>
              <a:t>Teacher will ask a question and provides  time to think / work time with other students.</a:t>
            </a:r>
            <a:endParaRPr sz="1200" u="none" strike="noStrike">
              <a:latin typeface="Arial"/>
              <a:ea typeface="Arial"/>
              <a:cs typeface="Arial"/>
              <a:sym typeface="Arial"/>
            </a:endParaRPr>
          </a:p>
        </p:txBody>
      </p:sp>
      <p:sp>
        <p:nvSpPr>
          <p:cNvPr id="118" name="Google Shape;118;p5:notes"/>
          <p:cNvSpPr txBox="1">
            <a:spLocks noGrp="1"/>
          </p:cNvSpPr>
          <p:nvPr>
            <p:ph type="sldNum" idx="12"/>
          </p:nvPr>
        </p:nvSpPr>
        <p:spPr>
          <a:xfrm>
            <a:off x="3970939" y="8829967"/>
            <a:ext cx="3037840" cy="464820"/>
          </a:xfrm>
          <a:prstGeom prst="rect">
            <a:avLst/>
          </a:prstGeom>
          <a:noFill/>
          <a:ln>
            <a:noFill/>
          </a:ln>
        </p:spPr>
        <p:txBody>
          <a:bodyPr spcFirstLastPara="1" wrap="square" lIns="93175" tIns="46575" rIns="93175" bIns="46575" anchor="b" anchorCtr="0">
            <a:noAutofit/>
          </a:bodyPr>
          <a:lstStyle/>
          <a:p>
            <a:pPr marL="0" lvl="0" indent="0" algn="r" rtl="0">
              <a:lnSpc>
                <a:spcPct val="100000"/>
              </a:lnSpc>
              <a:spcBef>
                <a:spcPts val="0"/>
              </a:spcBef>
              <a:spcAft>
                <a:spcPts val="0"/>
              </a:spcAft>
              <a:buSzPts val="1400"/>
              <a:buNone/>
            </a:pPr>
            <a:fld id="{00000000-1234-1234-1234-123412341234}" type="slidenum">
              <a:rPr lang="en-US"/>
              <a:t>4</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5"/>
        <p:cNvGrpSpPr/>
        <p:nvPr/>
      </p:nvGrpSpPr>
      <p:grpSpPr>
        <a:xfrm>
          <a:off x="0" y="0"/>
          <a:ext cx="0" cy="0"/>
          <a:chOff x="0" y="0"/>
          <a:chExt cx="0" cy="0"/>
        </a:xfrm>
      </p:grpSpPr>
      <p:sp>
        <p:nvSpPr>
          <p:cNvPr id="126" name="Google Shape;126;p7:notes"/>
          <p:cNvSpPr>
            <a:spLocks noGrp="1" noRot="1" noChangeAspect="1"/>
          </p:cNvSpPr>
          <p:nvPr>
            <p:ph type="sldImg" idx="2"/>
          </p:nvPr>
        </p:nvSpPr>
        <p:spPr>
          <a:xfrm>
            <a:off x="407988" y="696913"/>
            <a:ext cx="6194425" cy="3486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27" name="Google Shape;127;p7:notes"/>
          <p:cNvSpPr txBox="1">
            <a:spLocks noGrp="1"/>
          </p:cNvSpPr>
          <p:nvPr>
            <p:ph type="body" idx="1"/>
          </p:nvPr>
        </p:nvSpPr>
        <p:spPr>
          <a:xfrm>
            <a:off x="701040" y="4415791"/>
            <a:ext cx="5608320" cy="4183380"/>
          </a:xfrm>
          <a:prstGeom prst="rect">
            <a:avLst/>
          </a:prstGeom>
          <a:noFill/>
          <a:ln>
            <a:noFill/>
          </a:ln>
        </p:spPr>
        <p:txBody>
          <a:bodyPr spcFirstLastPara="1" wrap="square" lIns="93175" tIns="46575" rIns="93175" bIns="46575" anchor="t" anchorCtr="0">
            <a:noAutofit/>
          </a:bodyPr>
          <a:lstStyle/>
          <a:p>
            <a:pPr marL="0" marR="0" lvl="0" indent="0" algn="l" rtl="0">
              <a:lnSpc>
                <a:spcPct val="115000"/>
              </a:lnSpc>
              <a:spcBef>
                <a:spcPts val="0"/>
              </a:spcBef>
              <a:spcAft>
                <a:spcPts val="0"/>
              </a:spcAft>
              <a:buSzPts val="1400"/>
              <a:buNone/>
            </a:pPr>
            <a:r>
              <a:rPr lang="en-US" sz="1200" b="1" i="1">
                <a:latin typeface="Calibri"/>
                <a:ea typeface="Calibri"/>
                <a:cs typeface="Calibri"/>
                <a:sym typeface="Calibri"/>
              </a:rPr>
              <a:t>Teacher Notes:</a:t>
            </a:r>
            <a:endParaRPr sz="1200">
              <a:latin typeface="Arial"/>
              <a:ea typeface="Arial"/>
              <a:cs typeface="Arial"/>
              <a:sym typeface="Arial"/>
            </a:endParaRPr>
          </a:p>
          <a:p>
            <a:pPr marL="0" marR="0" lvl="0" indent="0" algn="l" rtl="0">
              <a:lnSpc>
                <a:spcPct val="115000"/>
              </a:lnSpc>
              <a:spcBef>
                <a:spcPts val="0"/>
              </a:spcBef>
              <a:spcAft>
                <a:spcPts val="0"/>
              </a:spcAft>
              <a:buSzPts val="1400"/>
              <a:buNone/>
            </a:pPr>
            <a:r>
              <a:rPr lang="en-US" sz="1200">
                <a:latin typeface="Calibri"/>
                <a:ea typeface="Calibri"/>
                <a:cs typeface="Calibri"/>
                <a:sym typeface="Calibri"/>
              </a:rPr>
              <a:t> </a:t>
            </a:r>
            <a:endParaRPr sz="1200">
              <a:latin typeface="Arial"/>
              <a:ea typeface="Arial"/>
              <a:cs typeface="Arial"/>
              <a:sym typeface="Arial"/>
            </a:endParaRPr>
          </a:p>
          <a:p>
            <a:pPr marL="0" marR="0" lvl="0" indent="0" algn="l" rtl="0">
              <a:lnSpc>
                <a:spcPct val="115000"/>
              </a:lnSpc>
              <a:spcBef>
                <a:spcPts val="0"/>
              </a:spcBef>
              <a:spcAft>
                <a:spcPts val="0"/>
              </a:spcAft>
              <a:buSzPts val="1400"/>
              <a:buNone/>
            </a:pPr>
            <a:r>
              <a:rPr lang="en-US" sz="1200" b="1" i="1">
                <a:latin typeface="Calibri"/>
                <a:ea typeface="Calibri"/>
                <a:cs typeface="Calibri"/>
                <a:sym typeface="Calibri"/>
              </a:rPr>
              <a:t>Talking Points:</a:t>
            </a:r>
            <a:endParaRPr sz="1200">
              <a:latin typeface="Arial"/>
              <a:ea typeface="Arial"/>
              <a:cs typeface="Arial"/>
              <a:sym typeface="Arial"/>
            </a:endParaRPr>
          </a:p>
          <a:p>
            <a:pPr marL="0" marR="0" lvl="0" indent="0" algn="l" rtl="0">
              <a:lnSpc>
                <a:spcPct val="115000"/>
              </a:lnSpc>
              <a:spcBef>
                <a:spcPts val="0"/>
              </a:spcBef>
              <a:spcAft>
                <a:spcPts val="0"/>
              </a:spcAft>
              <a:buSzPts val="1400"/>
              <a:buNone/>
            </a:pPr>
            <a:r>
              <a:rPr lang="en-US" sz="1200" b="1" i="1">
                <a:latin typeface="Calibri"/>
                <a:ea typeface="Calibri"/>
                <a:cs typeface="Calibri"/>
                <a:sym typeface="Calibri"/>
              </a:rPr>
              <a:t> </a:t>
            </a:r>
            <a:endParaRPr sz="1200">
              <a:latin typeface="Arial"/>
              <a:ea typeface="Arial"/>
              <a:cs typeface="Arial"/>
              <a:sym typeface="Arial"/>
            </a:endParaRPr>
          </a:p>
          <a:p>
            <a:pPr marL="0" marR="0" lvl="0" indent="0" algn="l" rtl="0">
              <a:lnSpc>
                <a:spcPct val="115000"/>
              </a:lnSpc>
              <a:spcBef>
                <a:spcPts val="0"/>
              </a:spcBef>
              <a:spcAft>
                <a:spcPts val="0"/>
              </a:spcAft>
              <a:buSzPts val="1400"/>
              <a:buNone/>
            </a:pPr>
            <a:r>
              <a:rPr lang="en-US" sz="1200">
                <a:latin typeface="Calibri"/>
                <a:ea typeface="Calibri"/>
                <a:cs typeface="Calibri"/>
                <a:sym typeface="Calibri"/>
              </a:rPr>
              <a:t>We are going to reflect on the experience by answering the following questions. </a:t>
            </a:r>
            <a:endParaRPr sz="1200">
              <a:latin typeface="Arial"/>
              <a:ea typeface="Arial"/>
              <a:cs typeface="Arial"/>
              <a:sym typeface="Arial"/>
            </a:endParaRPr>
          </a:p>
          <a:p>
            <a:pPr marL="0" marR="0" lvl="0" indent="0" algn="l" rtl="0">
              <a:lnSpc>
                <a:spcPct val="115000"/>
              </a:lnSpc>
              <a:spcBef>
                <a:spcPts val="0"/>
              </a:spcBef>
              <a:spcAft>
                <a:spcPts val="0"/>
              </a:spcAft>
              <a:buSzPts val="1400"/>
              <a:buNone/>
            </a:pPr>
            <a:r>
              <a:rPr lang="en-US" sz="1200">
                <a:latin typeface="Calibri"/>
                <a:ea typeface="Calibri"/>
                <a:cs typeface="Calibri"/>
                <a:sym typeface="Calibri"/>
              </a:rPr>
              <a:t>Note: Switch partners for each question. </a:t>
            </a:r>
            <a:endParaRPr sz="1200">
              <a:latin typeface="Arial"/>
              <a:ea typeface="Arial"/>
              <a:cs typeface="Arial"/>
              <a:sym typeface="Arial"/>
            </a:endParaRPr>
          </a:p>
          <a:p>
            <a:pPr marL="342900" marR="0" lvl="0" indent="-342900" algn="l" rtl="0">
              <a:lnSpc>
                <a:spcPct val="115000"/>
              </a:lnSpc>
              <a:spcBef>
                <a:spcPts val="600"/>
              </a:spcBef>
              <a:spcAft>
                <a:spcPts val="0"/>
              </a:spcAft>
              <a:buClr>
                <a:srgbClr val="404040"/>
              </a:buClr>
              <a:buSzPts val="3200"/>
              <a:buFont typeface="Arial"/>
              <a:buChar char="•"/>
            </a:pPr>
            <a:r>
              <a:rPr lang="en-US" sz="1200" u="none" strike="noStrike">
                <a:latin typeface="Calibri"/>
                <a:ea typeface="Calibri"/>
                <a:cs typeface="Calibri"/>
                <a:sym typeface="Calibri"/>
              </a:rPr>
              <a:t>What did you see at the event that sparked your interest?</a:t>
            </a:r>
            <a:endParaRPr sz="1200" u="none" strike="noStrike">
              <a:latin typeface="Arial"/>
              <a:ea typeface="Arial"/>
              <a:cs typeface="Arial"/>
              <a:sym typeface="Arial"/>
            </a:endParaRPr>
          </a:p>
          <a:p>
            <a:pPr marL="342900" marR="0" lvl="0" indent="-342900" algn="l" rtl="0">
              <a:lnSpc>
                <a:spcPct val="115000"/>
              </a:lnSpc>
              <a:spcBef>
                <a:spcPts val="600"/>
              </a:spcBef>
              <a:spcAft>
                <a:spcPts val="0"/>
              </a:spcAft>
              <a:buClr>
                <a:srgbClr val="404040"/>
              </a:buClr>
              <a:buSzPts val="3200"/>
              <a:buFont typeface="Arial"/>
              <a:buChar char="•"/>
            </a:pPr>
            <a:r>
              <a:rPr lang="en-US" sz="1200" u="none" strike="noStrike">
                <a:latin typeface="Calibri"/>
                <a:ea typeface="Calibri"/>
                <a:cs typeface="Calibri"/>
                <a:sym typeface="Calibri"/>
              </a:rPr>
              <a:t>Is there something that made you curious or excited?</a:t>
            </a:r>
            <a:endParaRPr sz="1200" u="none" strike="noStrike">
              <a:latin typeface="Arial"/>
              <a:ea typeface="Arial"/>
              <a:cs typeface="Arial"/>
              <a:sym typeface="Arial"/>
            </a:endParaRPr>
          </a:p>
          <a:p>
            <a:pPr marL="342900" marR="0" lvl="0" indent="-342900" algn="l" rtl="0">
              <a:lnSpc>
                <a:spcPct val="115000"/>
              </a:lnSpc>
              <a:spcBef>
                <a:spcPts val="600"/>
              </a:spcBef>
              <a:spcAft>
                <a:spcPts val="0"/>
              </a:spcAft>
              <a:buClr>
                <a:srgbClr val="404040"/>
              </a:buClr>
              <a:buSzPts val="3200"/>
              <a:buFont typeface="Arial"/>
              <a:buChar char="•"/>
            </a:pPr>
            <a:r>
              <a:rPr lang="en-US" sz="1200" u="none" strike="noStrike">
                <a:latin typeface="Calibri"/>
                <a:ea typeface="Calibri"/>
                <a:cs typeface="Calibri"/>
                <a:sym typeface="Calibri"/>
              </a:rPr>
              <a:t>What conversation(s) did you have with someone from one of the businesses at the event?</a:t>
            </a:r>
            <a:endParaRPr sz="1200" u="none" strike="noStrike">
              <a:latin typeface="Arial"/>
              <a:ea typeface="Arial"/>
              <a:cs typeface="Arial"/>
              <a:sym typeface="Arial"/>
            </a:endParaRPr>
          </a:p>
          <a:p>
            <a:pPr marL="457200" marR="0" lvl="0" indent="-228600" algn="l" rtl="0">
              <a:lnSpc>
                <a:spcPct val="100000"/>
              </a:lnSpc>
              <a:spcBef>
                <a:spcPts val="0"/>
              </a:spcBef>
              <a:spcAft>
                <a:spcPts val="0"/>
              </a:spcAft>
              <a:buClr>
                <a:srgbClr val="000000"/>
              </a:buClr>
              <a:buSzPts val="1400"/>
              <a:buFont typeface="Arial"/>
              <a:buNone/>
            </a:pPr>
            <a:r>
              <a:rPr lang="en-US" sz="1200">
                <a:latin typeface="Calibri"/>
                <a:ea typeface="Calibri"/>
                <a:cs typeface="Calibri"/>
                <a:sym typeface="Calibri"/>
              </a:rPr>
              <a:t>Are there specific industries or professions you would like to learn more about?</a:t>
            </a:r>
            <a:r>
              <a:rPr lang="en-US" sz="1200"/>
              <a:t> </a:t>
            </a:r>
            <a:endParaRPr sz="1200" b="1"/>
          </a:p>
        </p:txBody>
      </p:sp>
      <p:sp>
        <p:nvSpPr>
          <p:cNvPr id="128" name="Google Shape;128;p7:notes"/>
          <p:cNvSpPr txBox="1">
            <a:spLocks noGrp="1"/>
          </p:cNvSpPr>
          <p:nvPr>
            <p:ph type="sldNum" idx="12"/>
          </p:nvPr>
        </p:nvSpPr>
        <p:spPr>
          <a:xfrm>
            <a:off x="3970939" y="8829967"/>
            <a:ext cx="3037840" cy="464820"/>
          </a:xfrm>
          <a:prstGeom prst="rect">
            <a:avLst/>
          </a:prstGeom>
          <a:noFill/>
          <a:ln>
            <a:noFill/>
          </a:ln>
        </p:spPr>
        <p:txBody>
          <a:bodyPr spcFirstLastPara="1" wrap="square" lIns="93175" tIns="46575" rIns="93175" bIns="46575" anchor="b" anchorCtr="0">
            <a:noAutofit/>
          </a:bodyPr>
          <a:lstStyle/>
          <a:p>
            <a:pPr marL="0" lvl="0" indent="0" algn="r" rtl="0">
              <a:lnSpc>
                <a:spcPct val="100000"/>
              </a:lnSpc>
              <a:spcBef>
                <a:spcPts val="0"/>
              </a:spcBef>
              <a:spcAft>
                <a:spcPts val="0"/>
              </a:spcAft>
              <a:buSzPts val="1400"/>
              <a:buNone/>
            </a:pPr>
            <a:fld id="{00000000-1234-1234-1234-123412341234}" type="slidenum">
              <a:rPr lang="en-US"/>
              <a:t>5</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5"/>
        <p:cNvGrpSpPr/>
        <p:nvPr/>
      </p:nvGrpSpPr>
      <p:grpSpPr>
        <a:xfrm>
          <a:off x="0" y="0"/>
          <a:ext cx="0" cy="0"/>
          <a:chOff x="0" y="0"/>
          <a:chExt cx="0" cy="0"/>
        </a:xfrm>
      </p:grpSpPr>
      <p:sp>
        <p:nvSpPr>
          <p:cNvPr id="136" name="Google Shape;136;g2eacc08987d_1_166:notes"/>
          <p:cNvSpPr>
            <a:spLocks noGrp="1" noRot="1" noChangeAspect="1"/>
          </p:cNvSpPr>
          <p:nvPr>
            <p:ph type="sldImg" idx="2"/>
          </p:nvPr>
        </p:nvSpPr>
        <p:spPr>
          <a:xfrm>
            <a:off x="407988" y="696913"/>
            <a:ext cx="6194425" cy="3486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37" name="Google Shape;137;g2eacc08987d_1_166:notes"/>
          <p:cNvSpPr txBox="1">
            <a:spLocks noGrp="1"/>
          </p:cNvSpPr>
          <p:nvPr>
            <p:ph type="body" idx="1"/>
          </p:nvPr>
        </p:nvSpPr>
        <p:spPr>
          <a:xfrm>
            <a:off x="701040" y="4415791"/>
            <a:ext cx="5608200" cy="4183500"/>
          </a:xfrm>
          <a:prstGeom prst="rect">
            <a:avLst/>
          </a:prstGeom>
          <a:noFill/>
          <a:ln>
            <a:noFill/>
          </a:ln>
        </p:spPr>
        <p:txBody>
          <a:bodyPr spcFirstLastPara="1" wrap="square" lIns="93175" tIns="46575" rIns="93175" bIns="46575" anchor="t" anchorCtr="0">
            <a:noAutofit/>
          </a:bodyPr>
          <a:lstStyle/>
          <a:p>
            <a:pPr marL="0" marR="0" lvl="0" indent="0" algn="l" rtl="0">
              <a:lnSpc>
                <a:spcPct val="115000"/>
              </a:lnSpc>
              <a:spcBef>
                <a:spcPts val="0"/>
              </a:spcBef>
              <a:spcAft>
                <a:spcPts val="0"/>
              </a:spcAft>
              <a:buSzPts val="1400"/>
              <a:buNone/>
            </a:pPr>
            <a:r>
              <a:rPr lang="en-US" sz="1200" b="1" i="1">
                <a:latin typeface="Calibri"/>
                <a:ea typeface="Calibri"/>
                <a:cs typeface="Calibri"/>
                <a:sym typeface="Calibri"/>
              </a:rPr>
              <a:t>Teacher Notes:</a:t>
            </a:r>
            <a:endParaRPr sz="1200">
              <a:latin typeface="Arial"/>
              <a:ea typeface="Arial"/>
              <a:cs typeface="Arial"/>
              <a:sym typeface="Arial"/>
            </a:endParaRPr>
          </a:p>
          <a:p>
            <a:pPr marL="0" marR="0" lvl="0" indent="0" algn="l" rtl="0">
              <a:lnSpc>
                <a:spcPct val="115000"/>
              </a:lnSpc>
              <a:spcBef>
                <a:spcPts val="0"/>
              </a:spcBef>
              <a:spcAft>
                <a:spcPts val="0"/>
              </a:spcAft>
              <a:buSzPts val="1400"/>
              <a:buNone/>
            </a:pPr>
            <a:r>
              <a:rPr lang="en-US" sz="1200" b="1" i="1">
                <a:latin typeface="Calibri"/>
                <a:ea typeface="Calibri"/>
                <a:cs typeface="Calibri"/>
                <a:sym typeface="Calibri"/>
              </a:rPr>
              <a:t> </a:t>
            </a:r>
            <a:endParaRPr sz="1200">
              <a:latin typeface="Arial"/>
              <a:ea typeface="Arial"/>
              <a:cs typeface="Arial"/>
              <a:sym typeface="Arial"/>
            </a:endParaRPr>
          </a:p>
          <a:p>
            <a:pPr marL="0" marR="0" lvl="0" indent="0" algn="l" rtl="0">
              <a:lnSpc>
                <a:spcPct val="115000"/>
              </a:lnSpc>
              <a:spcBef>
                <a:spcPts val="0"/>
              </a:spcBef>
              <a:spcAft>
                <a:spcPts val="0"/>
              </a:spcAft>
              <a:buSzPts val="1400"/>
              <a:buNone/>
            </a:pPr>
            <a:r>
              <a:rPr lang="en-US" sz="1200" b="1" i="1">
                <a:latin typeface="Calibri"/>
                <a:ea typeface="Calibri"/>
                <a:cs typeface="Calibri"/>
                <a:sym typeface="Calibri"/>
              </a:rPr>
              <a:t>Materials needed:  </a:t>
            </a:r>
            <a:r>
              <a:rPr lang="en-US" sz="1200">
                <a:latin typeface="Calibri"/>
                <a:ea typeface="Calibri"/>
                <a:cs typeface="Calibri"/>
                <a:sym typeface="Calibri"/>
              </a:rPr>
              <a:t>Copies of pathways offered at the high school and/or pull up the high school website with the information</a:t>
            </a:r>
            <a:endParaRPr sz="1200">
              <a:latin typeface="Arial"/>
              <a:ea typeface="Arial"/>
              <a:cs typeface="Arial"/>
              <a:sym typeface="Arial"/>
            </a:endParaRPr>
          </a:p>
          <a:p>
            <a:pPr marL="0" marR="0" lvl="0" indent="0" algn="l" rtl="0">
              <a:lnSpc>
                <a:spcPct val="115000"/>
              </a:lnSpc>
              <a:spcBef>
                <a:spcPts val="0"/>
              </a:spcBef>
              <a:spcAft>
                <a:spcPts val="0"/>
              </a:spcAft>
              <a:buSzPts val="1400"/>
              <a:buNone/>
            </a:pPr>
            <a:r>
              <a:rPr lang="en-US" sz="1200" b="1" i="1">
                <a:latin typeface="Calibri"/>
                <a:ea typeface="Calibri"/>
                <a:cs typeface="Calibri"/>
                <a:sym typeface="Calibri"/>
              </a:rPr>
              <a:t> </a:t>
            </a:r>
            <a:endParaRPr sz="1200">
              <a:latin typeface="Arial"/>
              <a:ea typeface="Arial"/>
              <a:cs typeface="Arial"/>
              <a:sym typeface="Arial"/>
            </a:endParaRPr>
          </a:p>
          <a:p>
            <a:pPr marL="0" marR="0" lvl="0" indent="0" algn="l" rtl="0">
              <a:lnSpc>
                <a:spcPct val="115000"/>
              </a:lnSpc>
              <a:spcBef>
                <a:spcPts val="0"/>
              </a:spcBef>
              <a:spcAft>
                <a:spcPts val="0"/>
              </a:spcAft>
              <a:buSzPts val="1400"/>
              <a:buNone/>
            </a:pPr>
            <a:r>
              <a:rPr lang="en-US" sz="1200" b="1" i="1">
                <a:latin typeface="Calibri"/>
                <a:ea typeface="Calibri"/>
                <a:cs typeface="Calibri"/>
                <a:sym typeface="Calibri"/>
              </a:rPr>
              <a:t>Talking Points: </a:t>
            </a:r>
            <a:endParaRPr sz="1200">
              <a:latin typeface="Arial"/>
              <a:ea typeface="Arial"/>
              <a:cs typeface="Arial"/>
              <a:sym typeface="Arial"/>
            </a:endParaRPr>
          </a:p>
          <a:p>
            <a:pPr marL="0" marR="0" lvl="0" indent="0" algn="l" rtl="0">
              <a:lnSpc>
                <a:spcPct val="115000"/>
              </a:lnSpc>
              <a:spcBef>
                <a:spcPts val="0"/>
              </a:spcBef>
              <a:spcAft>
                <a:spcPts val="0"/>
              </a:spcAft>
              <a:buSzPts val="1400"/>
              <a:buNone/>
            </a:pPr>
            <a:r>
              <a:rPr lang="en-US" sz="1200" i="1">
                <a:latin typeface="Calibri"/>
                <a:ea typeface="Calibri"/>
                <a:cs typeface="Calibri"/>
                <a:sym typeface="Calibri"/>
              </a:rPr>
              <a:t> </a:t>
            </a:r>
            <a:endParaRPr sz="1200">
              <a:latin typeface="Arial"/>
              <a:ea typeface="Arial"/>
              <a:cs typeface="Arial"/>
              <a:sym typeface="Arial"/>
            </a:endParaRPr>
          </a:p>
          <a:p>
            <a:pPr marL="0" marR="0" lvl="0" indent="0" algn="l" rtl="0">
              <a:lnSpc>
                <a:spcPct val="115000"/>
              </a:lnSpc>
              <a:spcBef>
                <a:spcPts val="0"/>
              </a:spcBef>
              <a:spcAft>
                <a:spcPts val="0"/>
              </a:spcAft>
              <a:buSzPts val="1400"/>
              <a:buNone/>
            </a:pPr>
            <a:r>
              <a:rPr lang="en-US" sz="1200" i="1">
                <a:latin typeface="Calibri"/>
                <a:ea typeface="Calibri"/>
                <a:cs typeface="Calibri"/>
                <a:sym typeface="Calibri"/>
              </a:rPr>
              <a:t>Note:  Find the CTE pathways offered by your feeder high schools to share with your students.</a:t>
            </a:r>
            <a:endParaRPr sz="1200">
              <a:latin typeface="Arial"/>
              <a:ea typeface="Arial"/>
              <a:cs typeface="Arial"/>
              <a:sym typeface="Arial"/>
            </a:endParaRPr>
          </a:p>
          <a:p>
            <a:pPr marL="0" marR="0" lvl="0" indent="0" algn="l" rtl="0">
              <a:lnSpc>
                <a:spcPct val="115000"/>
              </a:lnSpc>
              <a:spcBef>
                <a:spcPts val="0"/>
              </a:spcBef>
              <a:spcAft>
                <a:spcPts val="0"/>
              </a:spcAft>
              <a:buSzPts val="1400"/>
              <a:buNone/>
            </a:pPr>
            <a:r>
              <a:rPr lang="en-US" sz="1200" i="1">
                <a:latin typeface="Calibri"/>
                <a:ea typeface="Calibri"/>
                <a:cs typeface="Calibri"/>
                <a:sym typeface="Calibri"/>
              </a:rPr>
              <a:t> </a:t>
            </a:r>
            <a:endParaRPr sz="1200">
              <a:latin typeface="Arial"/>
              <a:ea typeface="Arial"/>
              <a:cs typeface="Arial"/>
              <a:sym typeface="Arial"/>
            </a:endParaRPr>
          </a:p>
          <a:p>
            <a:pPr marL="0" marR="0" lvl="0" indent="0" algn="l" rtl="0">
              <a:lnSpc>
                <a:spcPct val="115000"/>
              </a:lnSpc>
              <a:spcBef>
                <a:spcPts val="0"/>
              </a:spcBef>
              <a:spcAft>
                <a:spcPts val="0"/>
              </a:spcAft>
              <a:buSzPts val="1400"/>
              <a:buNone/>
            </a:pPr>
            <a:r>
              <a:rPr lang="en-US" sz="1200" i="1">
                <a:latin typeface="Calibri"/>
                <a:ea typeface="Calibri"/>
                <a:cs typeface="Calibri"/>
                <a:sym typeface="Calibri"/>
              </a:rPr>
              <a:t>Share the process of 8</a:t>
            </a:r>
            <a:r>
              <a:rPr lang="en-US" sz="1200" i="1" baseline="30000">
                <a:latin typeface="Calibri"/>
                <a:ea typeface="Calibri"/>
                <a:cs typeface="Calibri"/>
                <a:sym typeface="Calibri"/>
              </a:rPr>
              <a:t>th</a:t>
            </a:r>
            <a:r>
              <a:rPr lang="en-US" sz="1200" i="1">
                <a:latin typeface="Calibri"/>
                <a:ea typeface="Calibri"/>
                <a:cs typeface="Calibri"/>
                <a:sym typeface="Calibri"/>
              </a:rPr>
              <a:t> grade registration and what opportunities are available at their high school.</a:t>
            </a:r>
            <a:endParaRPr sz="1200">
              <a:latin typeface="Arial"/>
              <a:ea typeface="Arial"/>
              <a:cs typeface="Arial"/>
              <a:sym typeface="Arial"/>
            </a:endParaRPr>
          </a:p>
          <a:p>
            <a:pPr marL="0" marR="0" lvl="0" indent="0" algn="l" rtl="0">
              <a:lnSpc>
                <a:spcPct val="115000"/>
              </a:lnSpc>
              <a:spcBef>
                <a:spcPts val="0"/>
              </a:spcBef>
              <a:spcAft>
                <a:spcPts val="0"/>
              </a:spcAft>
              <a:buSzPts val="1400"/>
              <a:buNone/>
            </a:pPr>
            <a:r>
              <a:rPr lang="en-US" sz="1200" i="1">
                <a:latin typeface="Calibri"/>
                <a:ea typeface="Calibri"/>
                <a:cs typeface="Calibri"/>
                <a:sym typeface="Calibri"/>
              </a:rPr>
              <a:t> </a:t>
            </a:r>
            <a:endParaRPr sz="1200">
              <a:latin typeface="Arial"/>
              <a:ea typeface="Arial"/>
              <a:cs typeface="Arial"/>
              <a:sym typeface="Arial"/>
            </a:endParaRPr>
          </a:p>
          <a:p>
            <a:pPr marL="0" marR="0" lvl="0" indent="0" algn="l" rtl="0">
              <a:lnSpc>
                <a:spcPct val="115000"/>
              </a:lnSpc>
              <a:spcBef>
                <a:spcPts val="0"/>
              </a:spcBef>
              <a:spcAft>
                <a:spcPts val="0"/>
              </a:spcAft>
              <a:buSzPts val="1400"/>
              <a:buNone/>
            </a:pPr>
            <a:r>
              <a:rPr lang="en-US" sz="1200" i="1">
                <a:latin typeface="Calibri"/>
                <a:ea typeface="Calibri"/>
                <a:cs typeface="Calibri"/>
                <a:sym typeface="Calibri"/>
              </a:rPr>
              <a:t>Share the 5 Things to Know about Career and Technical Education with the students. </a:t>
            </a:r>
            <a:endParaRPr sz="1200">
              <a:latin typeface="Arial"/>
              <a:ea typeface="Arial"/>
              <a:cs typeface="Arial"/>
              <a:sym typeface="Arial"/>
            </a:endParaRPr>
          </a:p>
          <a:p>
            <a:pPr marL="0" lvl="0" indent="0" algn="l" rtl="0">
              <a:lnSpc>
                <a:spcPct val="100000"/>
              </a:lnSpc>
              <a:spcBef>
                <a:spcPts val="0"/>
              </a:spcBef>
              <a:spcAft>
                <a:spcPts val="0"/>
              </a:spcAft>
              <a:buSzPts val="1400"/>
              <a:buNone/>
            </a:pPr>
            <a:endParaRPr sz="1200"/>
          </a:p>
        </p:txBody>
      </p:sp>
      <p:sp>
        <p:nvSpPr>
          <p:cNvPr id="138" name="Google Shape;138;g2eacc08987d_1_166:notes"/>
          <p:cNvSpPr txBox="1">
            <a:spLocks noGrp="1"/>
          </p:cNvSpPr>
          <p:nvPr>
            <p:ph type="sldNum" idx="12"/>
          </p:nvPr>
        </p:nvSpPr>
        <p:spPr>
          <a:xfrm>
            <a:off x="3970939" y="8829967"/>
            <a:ext cx="3037800" cy="464700"/>
          </a:xfrm>
          <a:prstGeom prst="rect">
            <a:avLst/>
          </a:prstGeom>
          <a:noFill/>
          <a:ln>
            <a:noFill/>
          </a:ln>
        </p:spPr>
        <p:txBody>
          <a:bodyPr spcFirstLastPara="1" wrap="square" lIns="93175" tIns="46575" rIns="93175" bIns="46575" anchor="b"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US"/>
              <a:t>6</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4"/>
        <p:cNvGrpSpPr/>
        <p:nvPr/>
      </p:nvGrpSpPr>
      <p:grpSpPr>
        <a:xfrm>
          <a:off x="0" y="0"/>
          <a:ext cx="0" cy="0"/>
          <a:chOff x="0" y="0"/>
          <a:chExt cx="0" cy="0"/>
        </a:xfrm>
      </p:grpSpPr>
      <p:sp>
        <p:nvSpPr>
          <p:cNvPr id="145" name="Google Shape;145;g2f1668b4074_2_59:notes"/>
          <p:cNvSpPr>
            <a:spLocks noGrp="1" noRot="1" noChangeAspect="1"/>
          </p:cNvSpPr>
          <p:nvPr>
            <p:ph type="sldImg" idx="2"/>
          </p:nvPr>
        </p:nvSpPr>
        <p:spPr>
          <a:xfrm>
            <a:off x="407988" y="696913"/>
            <a:ext cx="6194425" cy="3486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46" name="Google Shape;146;g2f1668b4074_2_59:notes"/>
          <p:cNvSpPr txBox="1">
            <a:spLocks noGrp="1"/>
          </p:cNvSpPr>
          <p:nvPr>
            <p:ph type="body" idx="1"/>
          </p:nvPr>
        </p:nvSpPr>
        <p:spPr>
          <a:xfrm>
            <a:off x="701040" y="4415791"/>
            <a:ext cx="5608200" cy="4183500"/>
          </a:xfrm>
          <a:prstGeom prst="rect">
            <a:avLst/>
          </a:prstGeom>
          <a:noFill/>
          <a:ln>
            <a:noFill/>
          </a:ln>
        </p:spPr>
        <p:txBody>
          <a:bodyPr spcFirstLastPara="1" wrap="square" lIns="93175" tIns="46575" rIns="93175" bIns="46575" anchor="t" anchorCtr="0">
            <a:noAutofit/>
          </a:bodyPr>
          <a:lstStyle/>
          <a:p>
            <a:pPr marL="0" marR="0" lvl="0" indent="0" algn="l" rtl="0">
              <a:lnSpc>
                <a:spcPct val="115000"/>
              </a:lnSpc>
              <a:spcBef>
                <a:spcPts val="0"/>
              </a:spcBef>
              <a:spcAft>
                <a:spcPts val="0"/>
              </a:spcAft>
              <a:buSzPts val="1400"/>
              <a:buNone/>
            </a:pPr>
            <a:r>
              <a:rPr lang="en-US" sz="1200" b="1" i="1">
                <a:latin typeface="Calibri"/>
                <a:ea typeface="Calibri"/>
                <a:cs typeface="Calibri"/>
                <a:sym typeface="Calibri"/>
              </a:rPr>
              <a:t>Talking Points: </a:t>
            </a:r>
            <a:endParaRPr sz="1200">
              <a:latin typeface="Arial"/>
              <a:ea typeface="Arial"/>
              <a:cs typeface="Arial"/>
              <a:sym typeface="Arial"/>
            </a:endParaRPr>
          </a:p>
          <a:p>
            <a:pPr marL="0" marR="0" lvl="0" indent="0" algn="l" rtl="0">
              <a:lnSpc>
                <a:spcPct val="115000"/>
              </a:lnSpc>
              <a:spcBef>
                <a:spcPts val="0"/>
              </a:spcBef>
              <a:spcAft>
                <a:spcPts val="0"/>
              </a:spcAft>
              <a:buSzPts val="1400"/>
              <a:buNone/>
            </a:pPr>
            <a:r>
              <a:rPr lang="en-US" sz="1200" i="1">
                <a:latin typeface="Calibri"/>
                <a:ea typeface="Calibri"/>
                <a:cs typeface="Calibri"/>
                <a:sym typeface="Calibri"/>
              </a:rPr>
              <a:t> </a:t>
            </a:r>
            <a:endParaRPr sz="1200">
              <a:latin typeface="Arial"/>
              <a:ea typeface="Arial"/>
              <a:cs typeface="Arial"/>
              <a:sym typeface="Arial"/>
            </a:endParaRPr>
          </a:p>
          <a:p>
            <a:pPr marL="0" marR="0" lvl="0" indent="0" algn="l" rtl="0">
              <a:lnSpc>
                <a:spcPct val="115000"/>
              </a:lnSpc>
              <a:spcBef>
                <a:spcPts val="0"/>
              </a:spcBef>
              <a:spcAft>
                <a:spcPts val="0"/>
              </a:spcAft>
              <a:buSzPts val="1400"/>
              <a:buNone/>
            </a:pPr>
            <a:r>
              <a:rPr lang="en-US" sz="1200" i="1">
                <a:latin typeface="Calibri"/>
                <a:ea typeface="Calibri"/>
                <a:cs typeface="Calibri"/>
                <a:sym typeface="Calibri"/>
              </a:rPr>
              <a:t>Close the lesson with the  Lincoln quote. Encourage students to plan and learn about careers. Also, encourage students to talk to people and use O-Net to research.</a:t>
            </a:r>
            <a:endParaRPr sz="1200">
              <a:latin typeface="Arial"/>
              <a:ea typeface="Arial"/>
              <a:cs typeface="Arial"/>
              <a:sym typeface="Arial"/>
            </a:endParaRPr>
          </a:p>
          <a:p>
            <a:pPr marL="0" lvl="0" indent="0" algn="l" rtl="0">
              <a:lnSpc>
                <a:spcPct val="100000"/>
              </a:lnSpc>
              <a:spcBef>
                <a:spcPts val="0"/>
              </a:spcBef>
              <a:spcAft>
                <a:spcPts val="0"/>
              </a:spcAft>
              <a:buSzPts val="1400"/>
              <a:buNone/>
            </a:pPr>
            <a:endParaRPr sz="1200"/>
          </a:p>
        </p:txBody>
      </p:sp>
      <p:sp>
        <p:nvSpPr>
          <p:cNvPr id="147" name="Google Shape;147;g2f1668b4074_2_59:notes"/>
          <p:cNvSpPr txBox="1">
            <a:spLocks noGrp="1"/>
          </p:cNvSpPr>
          <p:nvPr>
            <p:ph type="sldNum" idx="12"/>
          </p:nvPr>
        </p:nvSpPr>
        <p:spPr>
          <a:xfrm>
            <a:off x="3970939" y="8829967"/>
            <a:ext cx="3037800" cy="464700"/>
          </a:xfrm>
          <a:prstGeom prst="rect">
            <a:avLst/>
          </a:prstGeom>
          <a:noFill/>
          <a:ln>
            <a:noFill/>
          </a:ln>
        </p:spPr>
        <p:txBody>
          <a:bodyPr spcFirstLastPara="1" wrap="square" lIns="93175" tIns="46575" rIns="93175" bIns="46575" anchor="b"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US"/>
              <a:t>7</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0"/>
        <p:cNvGrpSpPr/>
        <p:nvPr/>
      </p:nvGrpSpPr>
      <p:grpSpPr>
        <a:xfrm>
          <a:off x="0" y="0"/>
          <a:ext cx="0" cy="0"/>
          <a:chOff x="0" y="0"/>
          <a:chExt cx="0" cy="0"/>
        </a:xfrm>
      </p:grpSpPr>
      <p:sp>
        <p:nvSpPr>
          <p:cNvPr id="11" name="Google Shape;11;p2"/>
          <p:cNvSpPr txBox="1">
            <a:spLocks noGrp="1"/>
          </p:cNvSpPr>
          <p:nvPr>
            <p:ph type="sldNum" idx="12"/>
          </p:nvPr>
        </p:nvSpPr>
        <p:spPr>
          <a:xfrm>
            <a:off x="11745675" y="6698850"/>
            <a:ext cx="366900" cy="1332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FFFFFF"/>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FFFFFF"/>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FFFFFF"/>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FFFFFF"/>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FFFFFF"/>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FFFFFF"/>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FFFFFF"/>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FFFFFF"/>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FFFFFF"/>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12"/>
        <p:cNvGrpSpPr/>
        <p:nvPr/>
      </p:nvGrpSpPr>
      <p:grpSpPr>
        <a:xfrm>
          <a:off x="0" y="0"/>
          <a:ext cx="0" cy="0"/>
          <a:chOff x="0" y="0"/>
          <a:chExt cx="0" cy="0"/>
        </a:xfrm>
      </p:grpSpPr>
      <p:pic>
        <p:nvPicPr>
          <p:cNvPr id="13" name="Google Shape;13;p3"/>
          <p:cNvPicPr preferRelativeResize="0"/>
          <p:nvPr/>
        </p:nvPicPr>
        <p:blipFill rotWithShape="1">
          <a:blip r:embed="rId2">
            <a:alphaModFix amt="8000"/>
          </a:blip>
          <a:srcRect/>
          <a:stretch/>
        </p:blipFill>
        <p:spPr>
          <a:xfrm>
            <a:off x="0" y="0"/>
            <a:ext cx="12231276" cy="6857999"/>
          </a:xfrm>
          <a:prstGeom prst="rect">
            <a:avLst/>
          </a:prstGeom>
          <a:noFill/>
          <a:ln>
            <a:noFill/>
          </a:ln>
        </p:spPr>
      </p:pic>
      <p:pic>
        <p:nvPicPr>
          <p:cNvPr id="14" name="Google Shape;14;p3"/>
          <p:cNvPicPr preferRelativeResize="0"/>
          <p:nvPr/>
        </p:nvPicPr>
        <p:blipFill rotWithShape="1">
          <a:blip r:embed="rId3">
            <a:alphaModFix amt="8000"/>
          </a:blip>
          <a:srcRect/>
          <a:stretch/>
        </p:blipFill>
        <p:spPr>
          <a:xfrm>
            <a:off x="0" y="0"/>
            <a:ext cx="12188826" cy="6857999"/>
          </a:xfrm>
          <a:prstGeom prst="rect">
            <a:avLst/>
          </a:prstGeom>
          <a:noFill/>
          <a:ln>
            <a:noFill/>
          </a:ln>
        </p:spPr>
      </p:pic>
      <p:grpSp>
        <p:nvGrpSpPr>
          <p:cNvPr id="15" name="Google Shape;15;p3"/>
          <p:cNvGrpSpPr/>
          <p:nvPr/>
        </p:nvGrpSpPr>
        <p:grpSpPr>
          <a:xfrm>
            <a:off x="10101875" y="0"/>
            <a:ext cx="2108175" cy="6639726"/>
            <a:chOff x="9410422" y="-3"/>
            <a:chExt cx="2189402" cy="6895550"/>
          </a:xfrm>
        </p:grpSpPr>
        <p:pic>
          <p:nvPicPr>
            <p:cNvPr id="16" name="Google Shape;16;p3"/>
            <p:cNvPicPr preferRelativeResize="0"/>
            <p:nvPr/>
          </p:nvPicPr>
          <p:blipFill rotWithShape="1">
            <a:blip r:embed="rId4">
              <a:alphaModFix amt="20000"/>
            </a:blip>
            <a:srcRect r="21793"/>
            <a:stretch/>
          </p:blipFill>
          <p:spPr>
            <a:xfrm>
              <a:off x="9410422" y="-3"/>
              <a:ext cx="2189402" cy="3447788"/>
            </a:xfrm>
            <a:prstGeom prst="rect">
              <a:avLst/>
            </a:prstGeom>
            <a:noFill/>
            <a:ln>
              <a:noFill/>
            </a:ln>
          </p:spPr>
        </p:pic>
        <p:pic>
          <p:nvPicPr>
            <p:cNvPr id="17" name="Google Shape;17;p3"/>
            <p:cNvPicPr preferRelativeResize="0"/>
            <p:nvPr/>
          </p:nvPicPr>
          <p:blipFill rotWithShape="1">
            <a:blip r:embed="rId4">
              <a:alphaModFix amt="20000"/>
            </a:blip>
            <a:srcRect r="21793"/>
            <a:stretch/>
          </p:blipFill>
          <p:spPr>
            <a:xfrm>
              <a:off x="9410422" y="3447759"/>
              <a:ext cx="2189402" cy="3447788"/>
            </a:xfrm>
            <a:prstGeom prst="rect">
              <a:avLst/>
            </a:prstGeom>
            <a:noFill/>
            <a:ln>
              <a:noFill/>
            </a:ln>
          </p:spPr>
        </p:pic>
      </p:grpSp>
      <p:pic>
        <p:nvPicPr>
          <p:cNvPr id="18" name="Google Shape;18;p3"/>
          <p:cNvPicPr preferRelativeResize="0"/>
          <p:nvPr/>
        </p:nvPicPr>
        <p:blipFill rotWithShape="1">
          <a:blip r:embed="rId5">
            <a:alphaModFix/>
          </a:blip>
          <a:srcRect l="7252"/>
          <a:stretch/>
        </p:blipFill>
        <p:spPr>
          <a:xfrm>
            <a:off x="-21225" y="648800"/>
            <a:ext cx="4601876" cy="753450"/>
          </a:xfrm>
          <a:prstGeom prst="rect">
            <a:avLst/>
          </a:prstGeom>
          <a:noFill/>
          <a:ln>
            <a:noFill/>
          </a:ln>
        </p:spPr>
      </p:pic>
      <p:sp>
        <p:nvSpPr>
          <p:cNvPr id="19" name="Google Shape;19;p3"/>
          <p:cNvSpPr txBox="1">
            <a:spLocks noGrp="1"/>
          </p:cNvSpPr>
          <p:nvPr>
            <p:ph type="sldNum" idx="12"/>
          </p:nvPr>
        </p:nvSpPr>
        <p:spPr>
          <a:xfrm>
            <a:off x="11745675" y="6698850"/>
            <a:ext cx="366900" cy="1332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FFFFFF"/>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FFFFFF"/>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FFFFFF"/>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FFFFFF"/>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FFFFFF"/>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FFFFFF"/>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FFFFFF"/>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FFFFFF"/>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FFFFFF"/>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
        <p:nvSpPr>
          <p:cNvPr id="20" name="Google Shape;20;p3"/>
          <p:cNvSpPr/>
          <p:nvPr/>
        </p:nvSpPr>
        <p:spPr>
          <a:xfrm>
            <a:off x="-21237" y="6639469"/>
            <a:ext cx="12231300" cy="234900"/>
          </a:xfrm>
          <a:prstGeom prst="rect">
            <a:avLst/>
          </a:prstGeom>
          <a:solidFill>
            <a:srgbClr val="F26B21"/>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Calibri"/>
              <a:ea typeface="Calibri"/>
              <a:cs typeface="Calibri"/>
              <a:sym typeface="Calibri"/>
            </a:endParaRPr>
          </a:p>
        </p:txBody>
      </p:sp>
      <p:sp>
        <p:nvSpPr>
          <p:cNvPr id="21" name="Google Shape;21;p3"/>
          <p:cNvSpPr txBox="1">
            <a:spLocks noGrp="1"/>
          </p:cNvSpPr>
          <p:nvPr>
            <p:ph type="sldNum" idx="2"/>
          </p:nvPr>
        </p:nvSpPr>
        <p:spPr>
          <a:xfrm>
            <a:off x="11745675" y="6698850"/>
            <a:ext cx="366900" cy="1332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000" b="0" i="0" u="none" strike="noStrike" cap="none">
                <a:solidFill>
                  <a:srgbClr val="FFFFFF"/>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200"/>
              <a:buFont typeface="Arial"/>
              <a:buNone/>
              <a:defRPr sz="1000" b="0" i="0" u="none" strike="noStrike" cap="none">
                <a:solidFill>
                  <a:srgbClr val="FFFFFF"/>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200"/>
              <a:buFont typeface="Arial"/>
              <a:buNone/>
              <a:defRPr sz="1000" b="0" i="0" u="none" strike="noStrike" cap="none">
                <a:solidFill>
                  <a:srgbClr val="FFFFFF"/>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200"/>
              <a:buFont typeface="Arial"/>
              <a:buNone/>
              <a:defRPr sz="1000" b="0" i="0" u="none" strike="noStrike" cap="none">
                <a:solidFill>
                  <a:srgbClr val="FFFFFF"/>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200"/>
              <a:buFont typeface="Arial"/>
              <a:buNone/>
              <a:defRPr sz="1000" b="0" i="0" u="none" strike="noStrike" cap="none">
                <a:solidFill>
                  <a:srgbClr val="FFFFFF"/>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200"/>
              <a:buFont typeface="Arial"/>
              <a:buNone/>
              <a:defRPr sz="1000" b="0" i="0" u="none" strike="noStrike" cap="none">
                <a:solidFill>
                  <a:srgbClr val="FFFFFF"/>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200"/>
              <a:buFont typeface="Arial"/>
              <a:buNone/>
              <a:defRPr sz="1000" b="0" i="0" u="none" strike="noStrike" cap="none">
                <a:solidFill>
                  <a:srgbClr val="FFFFFF"/>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200"/>
              <a:buFont typeface="Arial"/>
              <a:buNone/>
              <a:defRPr sz="1000" b="0" i="0" u="none" strike="noStrike" cap="none">
                <a:solidFill>
                  <a:srgbClr val="FFFFFF"/>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200"/>
              <a:buFont typeface="Arial"/>
              <a:buNone/>
              <a:defRPr sz="1000" b="0" i="0" u="none" strike="noStrike" cap="none">
                <a:solidFill>
                  <a:srgbClr val="FFFFFF"/>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pic>
        <p:nvPicPr>
          <p:cNvPr id="22" name="Google Shape;22;p3"/>
          <p:cNvPicPr preferRelativeResize="0"/>
          <p:nvPr/>
        </p:nvPicPr>
        <p:blipFill rotWithShape="1">
          <a:blip r:embed="rId6">
            <a:alphaModFix/>
          </a:blip>
          <a:srcRect/>
          <a:stretch/>
        </p:blipFill>
        <p:spPr>
          <a:xfrm>
            <a:off x="10288650" y="6152409"/>
            <a:ext cx="1671524" cy="268216"/>
          </a:xfrm>
          <a:prstGeom prst="rect">
            <a:avLst/>
          </a:prstGeom>
          <a:noFill/>
          <a:ln>
            <a:noFill/>
          </a:ln>
        </p:spPr>
      </p:pic>
      <p:pic>
        <p:nvPicPr>
          <p:cNvPr id="23" name="Google Shape;23;p3"/>
          <p:cNvPicPr preferRelativeResize="0"/>
          <p:nvPr/>
        </p:nvPicPr>
        <p:blipFill rotWithShape="1">
          <a:blip r:embed="rId7">
            <a:alphaModFix/>
          </a:blip>
          <a:srcRect l="5881"/>
          <a:stretch/>
        </p:blipFill>
        <p:spPr>
          <a:xfrm>
            <a:off x="-21225" y="180800"/>
            <a:ext cx="5531648" cy="1213925"/>
          </a:xfrm>
          <a:prstGeom prst="rect">
            <a:avLst/>
          </a:prstGeom>
          <a:noFill/>
          <a:ln>
            <a:noFill/>
          </a:ln>
        </p:spPr>
      </p:pic>
      <p:sp>
        <p:nvSpPr>
          <p:cNvPr id="24" name="Google Shape;24;p3"/>
          <p:cNvSpPr txBox="1"/>
          <p:nvPr/>
        </p:nvSpPr>
        <p:spPr>
          <a:xfrm>
            <a:off x="292700" y="515050"/>
            <a:ext cx="4705500" cy="6327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366092"/>
              </a:buClr>
              <a:buSzPts val="4000"/>
              <a:buFont typeface="Avenir"/>
              <a:buNone/>
            </a:pPr>
            <a:r>
              <a:rPr lang="en-US" sz="1800" b="1" i="0" u="none" strike="noStrike" cap="none">
                <a:solidFill>
                  <a:schemeClr val="lt1"/>
                </a:solidFill>
                <a:latin typeface="Arial"/>
                <a:ea typeface="Arial"/>
                <a:cs typeface="Arial"/>
                <a:sym typeface="Arial"/>
              </a:rPr>
              <a:t>LESSON 4: Building Your Career Path</a:t>
            </a:r>
            <a:endParaRPr sz="1800" b="1" i="0" u="none" strike="noStrike" cap="none">
              <a:solidFill>
                <a:schemeClr val="lt1"/>
              </a:solidFill>
              <a:latin typeface="Arial"/>
              <a:ea typeface="Arial"/>
              <a:cs typeface="Arial"/>
              <a:sym typeface="Arial"/>
            </a:endParaRPr>
          </a:p>
          <a:p>
            <a:pPr marL="0" marR="0" lvl="0" indent="0" algn="l" rtl="0">
              <a:lnSpc>
                <a:spcPct val="100000"/>
              </a:lnSpc>
              <a:spcBef>
                <a:spcPts val="0"/>
              </a:spcBef>
              <a:spcAft>
                <a:spcPts val="0"/>
              </a:spcAft>
              <a:buClr>
                <a:srgbClr val="366092"/>
              </a:buClr>
              <a:buSzPts val="4000"/>
              <a:buFont typeface="Avenir"/>
              <a:buNone/>
            </a:pPr>
            <a:r>
              <a:rPr lang="en-US" sz="1800" b="0" i="0" u="none" strike="noStrike" cap="none">
                <a:solidFill>
                  <a:schemeClr val="lt1"/>
                </a:solidFill>
                <a:latin typeface="Arial"/>
                <a:ea typeface="Arial"/>
                <a:cs typeface="Arial"/>
                <a:sym typeface="Arial"/>
              </a:rPr>
              <a:t>Reflecting and Planning Ahead</a:t>
            </a:r>
            <a:endParaRPr sz="1800" b="0" i="0" u="none" strike="noStrike" cap="none">
              <a:solidFill>
                <a:schemeClr val="lt1"/>
              </a:solidFill>
              <a:latin typeface="Arial"/>
              <a:ea typeface="Arial"/>
              <a:cs typeface="Arial"/>
              <a:sym typeface="Arial"/>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5"/>
        <p:cNvGrpSpPr/>
        <p:nvPr/>
      </p:nvGrpSpPr>
      <p:grpSpPr>
        <a:xfrm>
          <a:off x="0" y="0"/>
          <a:ext cx="0" cy="0"/>
          <a:chOff x="0" y="0"/>
          <a:chExt cx="0" cy="0"/>
        </a:xfrm>
      </p:grpSpPr>
      <p:sp>
        <p:nvSpPr>
          <p:cNvPr id="26" name="Google Shape;26;p4"/>
          <p:cNvSpPr txBox="1">
            <a:spLocks noGrp="1"/>
          </p:cNvSpPr>
          <p:nvPr>
            <p:ph type="title"/>
          </p:nvPr>
        </p:nvSpPr>
        <p:spPr>
          <a:xfrm>
            <a:off x="962833" y="4406901"/>
            <a:ext cx="10360501" cy="1362075"/>
          </a:xfrm>
          <a:prstGeom prst="rect">
            <a:avLst/>
          </a:prstGeom>
          <a:noFill/>
          <a:ln>
            <a:noFill/>
          </a:ln>
        </p:spPr>
        <p:txBody>
          <a:bodyPr spcFirstLastPara="1" wrap="square" lIns="91425" tIns="45700" rIns="91425" bIns="45700" anchor="t" anchorCtr="0">
            <a:normAutofit/>
          </a:bodyPr>
          <a:lstStyle>
            <a:lvl1pPr marR="0" lvl="0" algn="l" rtl="0">
              <a:lnSpc>
                <a:spcPct val="100000"/>
              </a:lnSpc>
              <a:spcBef>
                <a:spcPts val="0"/>
              </a:spcBef>
              <a:spcAft>
                <a:spcPts val="0"/>
              </a:spcAft>
              <a:buClr>
                <a:srgbClr val="376092"/>
              </a:buClr>
              <a:buSzPts val="4000"/>
              <a:buFont typeface="Calibri"/>
              <a:buNone/>
              <a:defRPr sz="4000" b="1" i="0" u="none" strike="noStrike" cap="none">
                <a:solidFill>
                  <a:srgbClr val="376092"/>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27" name="Google Shape;27;p4"/>
          <p:cNvSpPr txBox="1">
            <a:spLocks noGrp="1"/>
          </p:cNvSpPr>
          <p:nvPr>
            <p:ph type="body" idx="1"/>
          </p:nvPr>
        </p:nvSpPr>
        <p:spPr>
          <a:xfrm>
            <a:off x="962833" y="2906713"/>
            <a:ext cx="10360501" cy="1500187"/>
          </a:xfrm>
          <a:prstGeom prst="rect">
            <a:avLst/>
          </a:prstGeom>
          <a:noFill/>
          <a:ln>
            <a:noFill/>
          </a:ln>
        </p:spPr>
        <p:txBody>
          <a:bodyPr spcFirstLastPara="1" wrap="square" lIns="91425" tIns="45700" rIns="91425" bIns="45700" anchor="b" anchorCtr="0">
            <a:normAutofit/>
          </a:bodyPr>
          <a:lstStyle>
            <a:lvl1pPr marL="457200" marR="0" lvl="0" indent="-228600" algn="l"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1pPr>
            <a:lvl2pPr marL="914400" marR="0" lvl="1" indent="-228600" algn="l" rtl="0">
              <a:lnSpc>
                <a:spcPct val="100000"/>
              </a:lnSpc>
              <a:spcBef>
                <a:spcPts val="360"/>
              </a:spcBef>
              <a:spcAft>
                <a:spcPts val="0"/>
              </a:spcAft>
              <a:buClr>
                <a:srgbClr val="888888"/>
              </a:buClr>
              <a:buSzPts val="1800"/>
              <a:buFont typeface="Arial"/>
              <a:buNone/>
              <a:defRPr sz="1800" b="0" i="0" u="none" strike="noStrike" cap="none">
                <a:solidFill>
                  <a:srgbClr val="888888"/>
                </a:solidFill>
                <a:latin typeface="Arial"/>
                <a:ea typeface="Arial"/>
                <a:cs typeface="Arial"/>
                <a:sym typeface="Arial"/>
              </a:defRPr>
            </a:lvl2pPr>
            <a:lvl3pPr marL="1371600" marR="0" lvl="2" indent="-228600" algn="l" rtl="0">
              <a:lnSpc>
                <a:spcPct val="100000"/>
              </a:lnSpc>
              <a:spcBef>
                <a:spcPts val="320"/>
              </a:spcBef>
              <a:spcAft>
                <a:spcPts val="0"/>
              </a:spcAft>
              <a:buClr>
                <a:srgbClr val="888888"/>
              </a:buClr>
              <a:buSzPts val="1600"/>
              <a:buFont typeface="Arial"/>
              <a:buNone/>
              <a:defRPr sz="1600" b="0" i="0" u="none" strike="noStrike" cap="none">
                <a:solidFill>
                  <a:srgbClr val="888888"/>
                </a:solidFill>
                <a:latin typeface="Arial"/>
                <a:ea typeface="Arial"/>
                <a:cs typeface="Arial"/>
                <a:sym typeface="Arial"/>
              </a:defRPr>
            </a:lvl3pPr>
            <a:lvl4pPr marL="1828800" marR="0" lvl="3" indent="-228600" algn="l" rtl="0">
              <a:lnSpc>
                <a:spcPct val="100000"/>
              </a:lnSpc>
              <a:spcBef>
                <a:spcPts val="280"/>
              </a:spcBef>
              <a:spcAft>
                <a:spcPts val="0"/>
              </a:spcAft>
              <a:buClr>
                <a:srgbClr val="888888"/>
              </a:buClr>
              <a:buSzPts val="1400"/>
              <a:buFont typeface="Arial"/>
              <a:buNone/>
              <a:defRPr sz="1400" b="0" i="0" u="none" strike="noStrike" cap="none">
                <a:solidFill>
                  <a:srgbClr val="888888"/>
                </a:solidFill>
                <a:latin typeface="Arial"/>
                <a:ea typeface="Arial"/>
                <a:cs typeface="Arial"/>
                <a:sym typeface="Arial"/>
              </a:defRPr>
            </a:lvl4pPr>
            <a:lvl5pPr marL="2286000" marR="0" lvl="4" indent="-228600" algn="l" rtl="0">
              <a:lnSpc>
                <a:spcPct val="100000"/>
              </a:lnSpc>
              <a:spcBef>
                <a:spcPts val="280"/>
              </a:spcBef>
              <a:spcAft>
                <a:spcPts val="0"/>
              </a:spcAft>
              <a:buClr>
                <a:srgbClr val="888888"/>
              </a:buClr>
              <a:buSzPts val="1400"/>
              <a:buFont typeface="Arial"/>
              <a:buNone/>
              <a:defRPr sz="1400" b="0" i="0" u="none" strike="noStrike" cap="none">
                <a:solidFill>
                  <a:srgbClr val="888888"/>
                </a:solidFill>
                <a:latin typeface="Arial"/>
                <a:ea typeface="Arial"/>
                <a:cs typeface="Arial"/>
                <a:sym typeface="Arial"/>
              </a:defRPr>
            </a:lvl5pPr>
            <a:lvl6pPr marL="2743200" marR="0" lvl="5" indent="-228600" algn="l" rtl="0">
              <a:lnSpc>
                <a:spcPct val="100000"/>
              </a:lnSpc>
              <a:spcBef>
                <a:spcPts val="280"/>
              </a:spcBef>
              <a:spcAft>
                <a:spcPts val="0"/>
              </a:spcAft>
              <a:buClr>
                <a:srgbClr val="888888"/>
              </a:buClr>
              <a:buSzPts val="1400"/>
              <a:buFont typeface="Arial"/>
              <a:buNone/>
              <a:defRPr sz="1400" b="0" i="0" u="none" strike="noStrike" cap="none">
                <a:solidFill>
                  <a:srgbClr val="888888"/>
                </a:solidFill>
                <a:latin typeface="Arial"/>
                <a:ea typeface="Arial"/>
                <a:cs typeface="Arial"/>
                <a:sym typeface="Arial"/>
              </a:defRPr>
            </a:lvl6pPr>
            <a:lvl7pPr marL="3200400" marR="0" lvl="6" indent="-228600" algn="l" rtl="0">
              <a:lnSpc>
                <a:spcPct val="100000"/>
              </a:lnSpc>
              <a:spcBef>
                <a:spcPts val="280"/>
              </a:spcBef>
              <a:spcAft>
                <a:spcPts val="0"/>
              </a:spcAft>
              <a:buClr>
                <a:srgbClr val="888888"/>
              </a:buClr>
              <a:buSzPts val="1400"/>
              <a:buFont typeface="Arial"/>
              <a:buNone/>
              <a:defRPr sz="1400" b="0" i="0" u="none" strike="noStrike" cap="none">
                <a:solidFill>
                  <a:srgbClr val="888888"/>
                </a:solidFill>
                <a:latin typeface="Arial"/>
                <a:ea typeface="Arial"/>
                <a:cs typeface="Arial"/>
                <a:sym typeface="Arial"/>
              </a:defRPr>
            </a:lvl7pPr>
            <a:lvl8pPr marL="3657600" marR="0" lvl="7" indent="-228600" algn="l" rtl="0">
              <a:lnSpc>
                <a:spcPct val="100000"/>
              </a:lnSpc>
              <a:spcBef>
                <a:spcPts val="280"/>
              </a:spcBef>
              <a:spcAft>
                <a:spcPts val="0"/>
              </a:spcAft>
              <a:buClr>
                <a:srgbClr val="888888"/>
              </a:buClr>
              <a:buSzPts val="1400"/>
              <a:buFont typeface="Arial"/>
              <a:buNone/>
              <a:defRPr sz="1400" b="0" i="0" u="none" strike="noStrike" cap="none">
                <a:solidFill>
                  <a:srgbClr val="888888"/>
                </a:solidFill>
                <a:latin typeface="Arial"/>
                <a:ea typeface="Arial"/>
                <a:cs typeface="Arial"/>
                <a:sym typeface="Arial"/>
              </a:defRPr>
            </a:lvl8pPr>
            <a:lvl9pPr marL="4114800" marR="0" lvl="8" indent="-228600" algn="l" rtl="0">
              <a:lnSpc>
                <a:spcPct val="100000"/>
              </a:lnSpc>
              <a:spcBef>
                <a:spcPts val="280"/>
              </a:spcBef>
              <a:spcAft>
                <a:spcPts val="0"/>
              </a:spcAft>
              <a:buClr>
                <a:srgbClr val="888888"/>
              </a:buClr>
              <a:buSzPts val="1400"/>
              <a:buFont typeface="Arial"/>
              <a:buNone/>
              <a:defRPr sz="1400" b="0" i="0" u="none" strike="noStrike" cap="none">
                <a:solidFill>
                  <a:srgbClr val="888888"/>
                </a:solidFill>
                <a:latin typeface="Arial"/>
                <a:ea typeface="Arial"/>
                <a:cs typeface="Arial"/>
                <a:sym typeface="Arial"/>
              </a:defRPr>
            </a:lvl9pPr>
          </a:lstStyle>
          <a:p>
            <a:endParaRPr/>
          </a:p>
        </p:txBody>
      </p:sp>
      <p:sp>
        <p:nvSpPr>
          <p:cNvPr id="28" name="Google Shape;28;p4"/>
          <p:cNvSpPr txBox="1">
            <a:spLocks noGrp="1"/>
          </p:cNvSpPr>
          <p:nvPr>
            <p:ph type="dt" idx="10"/>
          </p:nvPr>
        </p:nvSpPr>
        <p:spPr>
          <a:xfrm>
            <a:off x="609441" y="6466799"/>
            <a:ext cx="2844059" cy="365125"/>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29" name="Google Shape;29;p4"/>
          <p:cNvSpPr txBox="1">
            <a:spLocks noGrp="1"/>
          </p:cNvSpPr>
          <p:nvPr>
            <p:ph type="ftr" idx="11"/>
          </p:nvPr>
        </p:nvSpPr>
        <p:spPr>
          <a:xfrm>
            <a:off x="4164515" y="6466799"/>
            <a:ext cx="3859795" cy="365125"/>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30" name="Google Shape;30;p4"/>
          <p:cNvSpPr txBox="1">
            <a:spLocks noGrp="1"/>
          </p:cNvSpPr>
          <p:nvPr>
            <p:ph type="sldNum" idx="12"/>
          </p:nvPr>
        </p:nvSpPr>
        <p:spPr>
          <a:xfrm>
            <a:off x="11745675" y="6698850"/>
            <a:ext cx="366900" cy="1332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FFFFFF"/>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FFFFFF"/>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FFFFFF"/>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FFFFFF"/>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FFFFFF"/>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FFFFFF"/>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FFFFFF"/>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FFFFFF"/>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FFFFFF"/>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1"/>
        <p:cNvGrpSpPr/>
        <p:nvPr/>
      </p:nvGrpSpPr>
      <p:grpSpPr>
        <a:xfrm>
          <a:off x="0" y="0"/>
          <a:ext cx="0" cy="0"/>
          <a:chOff x="0" y="0"/>
          <a:chExt cx="0" cy="0"/>
        </a:xfrm>
      </p:grpSpPr>
      <p:sp>
        <p:nvSpPr>
          <p:cNvPr id="32" name="Google Shape;32;p5"/>
          <p:cNvSpPr txBox="1">
            <a:spLocks noGrp="1"/>
          </p:cNvSpPr>
          <p:nvPr>
            <p:ph type="title"/>
          </p:nvPr>
        </p:nvSpPr>
        <p:spPr>
          <a:xfrm>
            <a:off x="588416" y="336363"/>
            <a:ext cx="10969800" cy="1143000"/>
          </a:xfrm>
          <a:prstGeom prst="rect">
            <a:avLst/>
          </a:prstGeom>
          <a:noFill/>
          <a:ln>
            <a:noFill/>
          </a:ln>
        </p:spPr>
        <p:txBody>
          <a:bodyPr spcFirstLastPara="1" wrap="square" lIns="91425" tIns="45700" rIns="91425" bIns="45700" anchor="ctr" anchorCtr="0">
            <a:normAutofit/>
          </a:bodyPr>
          <a:lstStyle>
            <a:lvl1pPr marR="0" lvl="0" algn="ctr" rtl="0">
              <a:lnSpc>
                <a:spcPct val="100000"/>
              </a:lnSpc>
              <a:spcBef>
                <a:spcPts val="0"/>
              </a:spcBef>
              <a:spcAft>
                <a:spcPts val="0"/>
              </a:spcAft>
              <a:buClr>
                <a:srgbClr val="376092"/>
              </a:buClr>
              <a:buSzPts val="4400"/>
              <a:buFont typeface="Calibri"/>
              <a:buNone/>
              <a:defRPr sz="1400" b="0" i="0" u="none" strike="noStrike" cap="none">
                <a:solidFill>
                  <a:srgbClr val="376092"/>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33" name="Google Shape;33;p5"/>
          <p:cNvSpPr txBox="1">
            <a:spLocks noGrp="1"/>
          </p:cNvSpPr>
          <p:nvPr>
            <p:ph type="body" idx="1"/>
          </p:nvPr>
        </p:nvSpPr>
        <p:spPr>
          <a:xfrm>
            <a:off x="812589" y="1600201"/>
            <a:ext cx="7209606" cy="4525963"/>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100000"/>
              </a:lnSpc>
              <a:spcBef>
                <a:spcPts val="560"/>
              </a:spcBef>
              <a:spcAft>
                <a:spcPts val="0"/>
              </a:spcAft>
              <a:buClr>
                <a:srgbClr val="404040"/>
              </a:buClr>
              <a:buSzPts val="2800"/>
              <a:buFont typeface="Arial"/>
              <a:buChar char="•"/>
              <a:defRPr sz="2800" b="0" i="0" u="none" strike="noStrike" cap="none">
                <a:solidFill>
                  <a:srgbClr val="404040"/>
                </a:solidFill>
                <a:latin typeface="Arial"/>
                <a:ea typeface="Arial"/>
                <a:cs typeface="Arial"/>
                <a:sym typeface="Arial"/>
              </a:defRPr>
            </a:lvl1pPr>
            <a:lvl2pPr marL="914400" marR="0" lvl="1" indent="-381000" algn="l" rtl="0">
              <a:lnSpc>
                <a:spcPct val="100000"/>
              </a:lnSpc>
              <a:spcBef>
                <a:spcPts val="480"/>
              </a:spcBef>
              <a:spcAft>
                <a:spcPts val="0"/>
              </a:spcAft>
              <a:buClr>
                <a:srgbClr val="404040"/>
              </a:buClr>
              <a:buSzPts val="2400"/>
              <a:buFont typeface="Arial"/>
              <a:buChar char="–"/>
              <a:defRPr sz="2400" b="0" i="0" u="none" strike="noStrike" cap="none">
                <a:solidFill>
                  <a:srgbClr val="404040"/>
                </a:solidFill>
                <a:latin typeface="Arial"/>
                <a:ea typeface="Arial"/>
                <a:cs typeface="Arial"/>
                <a:sym typeface="Arial"/>
              </a:defRPr>
            </a:lvl2pPr>
            <a:lvl3pPr marL="1371600" marR="0" lvl="2" indent="-355600" algn="l" rtl="0">
              <a:lnSpc>
                <a:spcPct val="100000"/>
              </a:lnSpc>
              <a:spcBef>
                <a:spcPts val="400"/>
              </a:spcBef>
              <a:spcAft>
                <a:spcPts val="0"/>
              </a:spcAft>
              <a:buClr>
                <a:srgbClr val="404040"/>
              </a:buClr>
              <a:buSzPts val="2000"/>
              <a:buFont typeface="Arial"/>
              <a:buChar char="•"/>
              <a:defRPr sz="2000" b="0" i="0" u="none" strike="noStrike" cap="none">
                <a:solidFill>
                  <a:srgbClr val="404040"/>
                </a:solidFill>
                <a:latin typeface="Arial"/>
                <a:ea typeface="Arial"/>
                <a:cs typeface="Arial"/>
                <a:sym typeface="Arial"/>
              </a:defRPr>
            </a:lvl3pPr>
            <a:lvl4pPr marL="1828800" marR="0" lvl="3" indent="-342900" algn="l" rtl="0">
              <a:lnSpc>
                <a:spcPct val="100000"/>
              </a:lnSpc>
              <a:spcBef>
                <a:spcPts val="360"/>
              </a:spcBef>
              <a:spcAft>
                <a:spcPts val="0"/>
              </a:spcAft>
              <a:buClr>
                <a:srgbClr val="404040"/>
              </a:buClr>
              <a:buSzPts val="1800"/>
              <a:buFont typeface="Arial"/>
              <a:buChar char="–"/>
              <a:defRPr sz="1800" b="0" i="0" u="none" strike="noStrike" cap="none">
                <a:solidFill>
                  <a:srgbClr val="404040"/>
                </a:solidFill>
                <a:latin typeface="Arial"/>
                <a:ea typeface="Arial"/>
                <a:cs typeface="Arial"/>
                <a:sym typeface="Arial"/>
              </a:defRPr>
            </a:lvl4pPr>
            <a:lvl5pPr marL="2286000" marR="0" lvl="4" indent="-342900" algn="l" rtl="0">
              <a:lnSpc>
                <a:spcPct val="100000"/>
              </a:lnSpc>
              <a:spcBef>
                <a:spcPts val="360"/>
              </a:spcBef>
              <a:spcAft>
                <a:spcPts val="0"/>
              </a:spcAft>
              <a:buClr>
                <a:srgbClr val="404040"/>
              </a:buClr>
              <a:buSzPts val="1800"/>
              <a:buFont typeface="Arial"/>
              <a:buChar char="»"/>
              <a:defRPr sz="1800" b="0" i="0" u="none" strike="noStrike" cap="none">
                <a:solidFill>
                  <a:srgbClr val="404040"/>
                </a:solidFill>
                <a:latin typeface="Arial"/>
                <a:ea typeface="Arial"/>
                <a:cs typeface="Arial"/>
                <a:sym typeface="Arial"/>
              </a:defRPr>
            </a:lvl5pPr>
            <a:lvl6pPr marL="2743200" marR="0" lvl="5" indent="-342900" algn="l" rtl="0">
              <a:lnSpc>
                <a:spcPct val="100000"/>
              </a:lnSpc>
              <a:spcBef>
                <a:spcPts val="360"/>
              </a:spcBef>
              <a:spcAft>
                <a:spcPts val="0"/>
              </a:spcAft>
              <a:buClr>
                <a:schemeClr val="dk1"/>
              </a:buClr>
              <a:buSzPts val="1800"/>
              <a:buFont typeface="Arial"/>
              <a:buChar char="•"/>
              <a:defRPr sz="1800" b="0" i="0" u="none" strike="noStrike" cap="none">
                <a:solidFill>
                  <a:srgbClr val="000000"/>
                </a:solidFill>
                <a:latin typeface="Arial"/>
                <a:ea typeface="Arial"/>
                <a:cs typeface="Arial"/>
                <a:sym typeface="Arial"/>
              </a:defRPr>
            </a:lvl6pPr>
            <a:lvl7pPr marL="3200400" marR="0" lvl="6" indent="-342900" algn="l" rtl="0">
              <a:lnSpc>
                <a:spcPct val="100000"/>
              </a:lnSpc>
              <a:spcBef>
                <a:spcPts val="360"/>
              </a:spcBef>
              <a:spcAft>
                <a:spcPts val="0"/>
              </a:spcAft>
              <a:buClr>
                <a:schemeClr val="dk1"/>
              </a:buClr>
              <a:buSzPts val="1800"/>
              <a:buFont typeface="Arial"/>
              <a:buChar char="•"/>
              <a:defRPr sz="1800" b="0" i="0" u="none" strike="noStrike" cap="none">
                <a:solidFill>
                  <a:srgbClr val="000000"/>
                </a:solidFill>
                <a:latin typeface="Arial"/>
                <a:ea typeface="Arial"/>
                <a:cs typeface="Arial"/>
                <a:sym typeface="Arial"/>
              </a:defRPr>
            </a:lvl7pPr>
            <a:lvl8pPr marL="3657600" marR="0" lvl="7" indent="-342900" algn="l" rtl="0">
              <a:lnSpc>
                <a:spcPct val="100000"/>
              </a:lnSpc>
              <a:spcBef>
                <a:spcPts val="360"/>
              </a:spcBef>
              <a:spcAft>
                <a:spcPts val="0"/>
              </a:spcAft>
              <a:buClr>
                <a:schemeClr val="dk1"/>
              </a:buClr>
              <a:buSzPts val="1800"/>
              <a:buFont typeface="Arial"/>
              <a:buChar char="•"/>
              <a:defRPr sz="1800" b="0" i="0" u="none" strike="noStrike" cap="none">
                <a:solidFill>
                  <a:srgbClr val="000000"/>
                </a:solidFill>
                <a:latin typeface="Arial"/>
                <a:ea typeface="Arial"/>
                <a:cs typeface="Arial"/>
                <a:sym typeface="Arial"/>
              </a:defRPr>
            </a:lvl8pPr>
            <a:lvl9pPr marL="4114800" marR="0" lvl="8" indent="-342900" algn="l" rtl="0">
              <a:lnSpc>
                <a:spcPct val="100000"/>
              </a:lnSpc>
              <a:spcBef>
                <a:spcPts val="360"/>
              </a:spcBef>
              <a:spcAft>
                <a:spcPts val="0"/>
              </a:spcAft>
              <a:buClr>
                <a:schemeClr val="dk1"/>
              </a:buClr>
              <a:buSzPts val="1800"/>
              <a:buFont typeface="Arial"/>
              <a:buChar char="•"/>
              <a:defRPr sz="1800" b="0" i="0" u="none" strike="noStrike" cap="none">
                <a:solidFill>
                  <a:srgbClr val="000000"/>
                </a:solidFill>
                <a:latin typeface="Arial"/>
                <a:ea typeface="Arial"/>
                <a:cs typeface="Arial"/>
                <a:sym typeface="Arial"/>
              </a:defRPr>
            </a:lvl9pPr>
          </a:lstStyle>
          <a:p>
            <a:endParaRPr/>
          </a:p>
        </p:txBody>
      </p:sp>
      <p:sp>
        <p:nvSpPr>
          <p:cNvPr id="34" name="Google Shape;34;p5"/>
          <p:cNvSpPr txBox="1">
            <a:spLocks noGrp="1"/>
          </p:cNvSpPr>
          <p:nvPr>
            <p:ph type="body" idx="2"/>
          </p:nvPr>
        </p:nvSpPr>
        <p:spPr>
          <a:xfrm>
            <a:off x="8225341" y="1600201"/>
            <a:ext cx="7209605" cy="4525963"/>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100000"/>
              </a:lnSpc>
              <a:spcBef>
                <a:spcPts val="560"/>
              </a:spcBef>
              <a:spcAft>
                <a:spcPts val="0"/>
              </a:spcAft>
              <a:buClr>
                <a:srgbClr val="404040"/>
              </a:buClr>
              <a:buSzPts val="2800"/>
              <a:buFont typeface="Arial"/>
              <a:buChar char="•"/>
              <a:defRPr sz="2800" b="0" i="0" u="none" strike="noStrike" cap="none">
                <a:solidFill>
                  <a:srgbClr val="404040"/>
                </a:solidFill>
                <a:latin typeface="Arial"/>
                <a:ea typeface="Arial"/>
                <a:cs typeface="Arial"/>
                <a:sym typeface="Arial"/>
              </a:defRPr>
            </a:lvl1pPr>
            <a:lvl2pPr marL="914400" marR="0" lvl="1" indent="-381000" algn="l" rtl="0">
              <a:lnSpc>
                <a:spcPct val="100000"/>
              </a:lnSpc>
              <a:spcBef>
                <a:spcPts val="480"/>
              </a:spcBef>
              <a:spcAft>
                <a:spcPts val="0"/>
              </a:spcAft>
              <a:buClr>
                <a:srgbClr val="404040"/>
              </a:buClr>
              <a:buSzPts val="2400"/>
              <a:buFont typeface="Arial"/>
              <a:buChar char="–"/>
              <a:defRPr sz="2400" b="0" i="0" u="none" strike="noStrike" cap="none">
                <a:solidFill>
                  <a:srgbClr val="404040"/>
                </a:solidFill>
                <a:latin typeface="Arial"/>
                <a:ea typeface="Arial"/>
                <a:cs typeface="Arial"/>
                <a:sym typeface="Arial"/>
              </a:defRPr>
            </a:lvl2pPr>
            <a:lvl3pPr marL="1371600" marR="0" lvl="2" indent="-355600" algn="l" rtl="0">
              <a:lnSpc>
                <a:spcPct val="100000"/>
              </a:lnSpc>
              <a:spcBef>
                <a:spcPts val="400"/>
              </a:spcBef>
              <a:spcAft>
                <a:spcPts val="0"/>
              </a:spcAft>
              <a:buClr>
                <a:srgbClr val="404040"/>
              </a:buClr>
              <a:buSzPts val="2000"/>
              <a:buFont typeface="Arial"/>
              <a:buChar char="•"/>
              <a:defRPr sz="2000" b="0" i="0" u="none" strike="noStrike" cap="none">
                <a:solidFill>
                  <a:srgbClr val="404040"/>
                </a:solidFill>
                <a:latin typeface="Arial"/>
                <a:ea typeface="Arial"/>
                <a:cs typeface="Arial"/>
                <a:sym typeface="Arial"/>
              </a:defRPr>
            </a:lvl3pPr>
            <a:lvl4pPr marL="1828800" marR="0" lvl="3" indent="-342900" algn="l" rtl="0">
              <a:lnSpc>
                <a:spcPct val="100000"/>
              </a:lnSpc>
              <a:spcBef>
                <a:spcPts val="360"/>
              </a:spcBef>
              <a:spcAft>
                <a:spcPts val="0"/>
              </a:spcAft>
              <a:buClr>
                <a:srgbClr val="404040"/>
              </a:buClr>
              <a:buSzPts val="1800"/>
              <a:buFont typeface="Arial"/>
              <a:buChar char="–"/>
              <a:defRPr sz="1800" b="0" i="0" u="none" strike="noStrike" cap="none">
                <a:solidFill>
                  <a:srgbClr val="404040"/>
                </a:solidFill>
                <a:latin typeface="Arial"/>
                <a:ea typeface="Arial"/>
                <a:cs typeface="Arial"/>
                <a:sym typeface="Arial"/>
              </a:defRPr>
            </a:lvl4pPr>
            <a:lvl5pPr marL="2286000" marR="0" lvl="4" indent="-342900" algn="l" rtl="0">
              <a:lnSpc>
                <a:spcPct val="100000"/>
              </a:lnSpc>
              <a:spcBef>
                <a:spcPts val="360"/>
              </a:spcBef>
              <a:spcAft>
                <a:spcPts val="0"/>
              </a:spcAft>
              <a:buClr>
                <a:srgbClr val="404040"/>
              </a:buClr>
              <a:buSzPts val="1800"/>
              <a:buFont typeface="Arial"/>
              <a:buChar char="»"/>
              <a:defRPr sz="1800" b="0" i="0" u="none" strike="noStrike" cap="none">
                <a:solidFill>
                  <a:srgbClr val="404040"/>
                </a:solidFill>
                <a:latin typeface="Arial"/>
                <a:ea typeface="Arial"/>
                <a:cs typeface="Arial"/>
                <a:sym typeface="Arial"/>
              </a:defRPr>
            </a:lvl5pPr>
            <a:lvl6pPr marL="2743200" marR="0" lvl="5" indent="-342900" algn="l" rtl="0">
              <a:lnSpc>
                <a:spcPct val="100000"/>
              </a:lnSpc>
              <a:spcBef>
                <a:spcPts val="360"/>
              </a:spcBef>
              <a:spcAft>
                <a:spcPts val="0"/>
              </a:spcAft>
              <a:buClr>
                <a:schemeClr val="dk1"/>
              </a:buClr>
              <a:buSzPts val="1800"/>
              <a:buFont typeface="Arial"/>
              <a:buChar char="•"/>
              <a:defRPr sz="1800" b="0" i="0" u="none" strike="noStrike" cap="none">
                <a:solidFill>
                  <a:srgbClr val="000000"/>
                </a:solidFill>
                <a:latin typeface="Arial"/>
                <a:ea typeface="Arial"/>
                <a:cs typeface="Arial"/>
                <a:sym typeface="Arial"/>
              </a:defRPr>
            </a:lvl6pPr>
            <a:lvl7pPr marL="3200400" marR="0" lvl="6" indent="-342900" algn="l" rtl="0">
              <a:lnSpc>
                <a:spcPct val="100000"/>
              </a:lnSpc>
              <a:spcBef>
                <a:spcPts val="360"/>
              </a:spcBef>
              <a:spcAft>
                <a:spcPts val="0"/>
              </a:spcAft>
              <a:buClr>
                <a:schemeClr val="dk1"/>
              </a:buClr>
              <a:buSzPts val="1800"/>
              <a:buFont typeface="Arial"/>
              <a:buChar char="•"/>
              <a:defRPr sz="1800" b="0" i="0" u="none" strike="noStrike" cap="none">
                <a:solidFill>
                  <a:srgbClr val="000000"/>
                </a:solidFill>
                <a:latin typeface="Arial"/>
                <a:ea typeface="Arial"/>
                <a:cs typeface="Arial"/>
                <a:sym typeface="Arial"/>
              </a:defRPr>
            </a:lvl7pPr>
            <a:lvl8pPr marL="3657600" marR="0" lvl="7" indent="-342900" algn="l" rtl="0">
              <a:lnSpc>
                <a:spcPct val="100000"/>
              </a:lnSpc>
              <a:spcBef>
                <a:spcPts val="360"/>
              </a:spcBef>
              <a:spcAft>
                <a:spcPts val="0"/>
              </a:spcAft>
              <a:buClr>
                <a:schemeClr val="dk1"/>
              </a:buClr>
              <a:buSzPts val="1800"/>
              <a:buFont typeface="Arial"/>
              <a:buChar char="•"/>
              <a:defRPr sz="1800" b="0" i="0" u="none" strike="noStrike" cap="none">
                <a:solidFill>
                  <a:srgbClr val="000000"/>
                </a:solidFill>
                <a:latin typeface="Arial"/>
                <a:ea typeface="Arial"/>
                <a:cs typeface="Arial"/>
                <a:sym typeface="Arial"/>
              </a:defRPr>
            </a:lvl8pPr>
            <a:lvl9pPr marL="4114800" marR="0" lvl="8" indent="-342900" algn="l" rtl="0">
              <a:lnSpc>
                <a:spcPct val="100000"/>
              </a:lnSpc>
              <a:spcBef>
                <a:spcPts val="360"/>
              </a:spcBef>
              <a:spcAft>
                <a:spcPts val="0"/>
              </a:spcAft>
              <a:buClr>
                <a:schemeClr val="dk1"/>
              </a:buClr>
              <a:buSzPts val="1800"/>
              <a:buFont typeface="Arial"/>
              <a:buChar char="•"/>
              <a:defRPr sz="1800" b="0" i="0" u="none" strike="noStrike" cap="none">
                <a:solidFill>
                  <a:srgbClr val="000000"/>
                </a:solidFill>
                <a:latin typeface="Arial"/>
                <a:ea typeface="Arial"/>
                <a:cs typeface="Arial"/>
                <a:sym typeface="Arial"/>
              </a:defRPr>
            </a:lvl9pPr>
          </a:lstStyle>
          <a:p>
            <a:endParaRPr/>
          </a:p>
        </p:txBody>
      </p:sp>
      <p:sp>
        <p:nvSpPr>
          <p:cNvPr id="35" name="Google Shape;35;p5"/>
          <p:cNvSpPr txBox="1">
            <a:spLocks noGrp="1"/>
          </p:cNvSpPr>
          <p:nvPr>
            <p:ph type="dt" idx="10"/>
          </p:nvPr>
        </p:nvSpPr>
        <p:spPr>
          <a:xfrm>
            <a:off x="609441" y="6466799"/>
            <a:ext cx="2844059" cy="365125"/>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36" name="Google Shape;36;p5"/>
          <p:cNvSpPr txBox="1">
            <a:spLocks noGrp="1"/>
          </p:cNvSpPr>
          <p:nvPr>
            <p:ph type="ftr" idx="11"/>
          </p:nvPr>
        </p:nvSpPr>
        <p:spPr>
          <a:xfrm>
            <a:off x="4164515" y="6466799"/>
            <a:ext cx="3859795" cy="365125"/>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37" name="Google Shape;37;p5"/>
          <p:cNvSpPr txBox="1">
            <a:spLocks noGrp="1"/>
          </p:cNvSpPr>
          <p:nvPr>
            <p:ph type="sldNum" idx="12"/>
          </p:nvPr>
        </p:nvSpPr>
        <p:spPr>
          <a:xfrm>
            <a:off x="11745675" y="6698850"/>
            <a:ext cx="366900" cy="1332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FFFFFF"/>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FFFFFF"/>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FFFFFF"/>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FFFFFF"/>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FFFFFF"/>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FFFFFF"/>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FFFFFF"/>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FFFFFF"/>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FFFFFF"/>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38"/>
        <p:cNvGrpSpPr/>
        <p:nvPr/>
      </p:nvGrpSpPr>
      <p:grpSpPr>
        <a:xfrm>
          <a:off x="0" y="0"/>
          <a:ext cx="0" cy="0"/>
          <a:chOff x="0" y="0"/>
          <a:chExt cx="0" cy="0"/>
        </a:xfrm>
      </p:grpSpPr>
      <p:sp>
        <p:nvSpPr>
          <p:cNvPr id="39" name="Google Shape;39;p6"/>
          <p:cNvSpPr txBox="1">
            <a:spLocks noGrp="1"/>
          </p:cNvSpPr>
          <p:nvPr>
            <p:ph type="title"/>
          </p:nvPr>
        </p:nvSpPr>
        <p:spPr>
          <a:xfrm>
            <a:off x="588416" y="336363"/>
            <a:ext cx="10969800" cy="1143000"/>
          </a:xfrm>
          <a:prstGeom prst="rect">
            <a:avLst/>
          </a:prstGeom>
          <a:noFill/>
          <a:ln>
            <a:noFill/>
          </a:ln>
        </p:spPr>
        <p:txBody>
          <a:bodyPr spcFirstLastPara="1" wrap="square" lIns="91425" tIns="45700" rIns="91425" bIns="45700" anchor="ctr" anchorCtr="0">
            <a:normAutofit/>
          </a:bodyPr>
          <a:lstStyle>
            <a:lvl1pPr marR="0" lvl="0" algn="ctr" rtl="0">
              <a:lnSpc>
                <a:spcPct val="100000"/>
              </a:lnSpc>
              <a:spcBef>
                <a:spcPts val="0"/>
              </a:spcBef>
              <a:spcAft>
                <a:spcPts val="0"/>
              </a:spcAft>
              <a:buClr>
                <a:srgbClr val="376092"/>
              </a:buClr>
              <a:buSzPts val="4400"/>
              <a:buFont typeface="Calibri"/>
              <a:buNone/>
              <a:defRPr sz="1400" b="0" i="0" u="none" strike="noStrike" cap="none">
                <a:solidFill>
                  <a:srgbClr val="376092"/>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40" name="Google Shape;40;p6"/>
          <p:cNvSpPr txBox="1">
            <a:spLocks noGrp="1"/>
          </p:cNvSpPr>
          <p:nvPr>
            <p:ph type="body" idx="1"/>
          </p:nvPr>
        </p:nvSpPr>
        <p:spPr>
          <a:xfrm>
            <a:off x="609441" y="1535113"/>
            <a:ext cx="5385514" cy="639762"/>
          </a:xfrm>
          <a:prstGeom prst="rect">
            <a:avLst/>
          </a:prstGeom>
          <a:noFill/>
          <a:ln>
            <a:noFill/>
          </a:ln>
        </p:spPr>
        <p:txBody>
          <a:bodyPr spcFirstLastPara="1" wrap="square" lIns="91425" tIns="45700" rIns="91425" bIns="45700" anchor="b" anchorCtr="0">
            <a:normAutofit/>
          </a:bodyPr>
          <a:lstStyle>
            <a:lvl1pPr marL="457200" marR="0" lvl="0" indent="-228600" algn="l" rtl="0">
              <a:lnSpc>
                <a:spcPct val="100000"/>
              </a:lnSpc>
              <a:spcBef>
                <a:spcPts val="480"/>
              </a:spcBef>
              <a:spcAft>
                <a:spcPts val="0"/>
              </a:spcAft>
              <a:buClr>
                <a:srgbClr val="366092"/>
              </a:buClr>
              <a:buSzPts val="2400"/>
              <a:buFont typeface="Arial"/>
              <a:buNone/>
              <a:defRPr sz="2400" b="1" i="0" u="none" strike="noStrike" cap="none">
                <a:solidFill>
                  <a:srgbClr val="366092"/>
                </a:solidFill>
                <a:latin typeface="Arial"/>
                <a:ea typeface="Arial"/>
                <a:cs typeface="Arial"/>
                <a:sym typeface="Arial"/>
              </a:defRPr>
            </a:lvl1pPr>
            <a:lvl2pPr marL="914400" marR="0" lvl="1" indent="-228600" algn="l" rtl="0">
              <a:lnSpc>
                <a:spcPct val="100000"/>
              </a:lnSpc>
              <a:spcBef>
                <a:spcPts val="400"/>
              </a:spcBef>
              <a:spcAft>
                <a:spcPts val="0"/>
              </a:spcAft>
              <a:buClr>
                <a:schemeClr val="dk1"/>
              </a:buClr>
              <a:buSzPts val="2000"/>
              <a:buFont typeface="Arial"/>
              <a:buNone/>
              <a:defRPr sz="2000" b="1" i="0" u="none" strike="noStrike" cap="none">
                <a:solidFill>
                  <a:srgbClr val="000000"/>
                </a:solidFill>
                <a:latin typeface="Arial"/>
                <a:ea typeface="Arial"/>
                <a:cs typeface="Arial"/>
                <a:sym typeface="Arial"/>
              </a:defRPr>
            </a:lvl2pPr>
            <a:lvl3pPr marL="1371600" marR="0" lvl="2" indent="-228600" algn="l" rtl="0">
              <a:lnSpc>
                <a:spcPct val="100000"/>
              </a:lnSpc>
              <a:spcBef>
                <a:spcPts val="360"/>
              </a:spcBef>
              <a:spcAft>
                <a:spcPts val="0"/>
              </a:spcAft>
              <a:buClr>
                <a:schemeClr val="dk1"/>
              </a:buClr>
              <a:buSzPts val="1800"/>
              <a:buFont typeface="Arial"/>
              <a:buNone/>
              <a:defRPr sz="1800" b="1" i="0" u="none" strike="noStrike" cap="none">
                <a:solidFill>
                  <a:srgbClr val="000000"/>
                </a:solidFill>
                <a:latin typeface="Arial"/>
                <a:ea typeface="Arial"/>
                <a:cs typeface="Arial"/>
                <a:sym typeface="Arial"/>
              </a:defRPr>
            </a:lvl3pPr>
            <a:lvl4pPr marL="1828800" marR="0" lvl="3" indent="-228600" algn="l" rtl="0">
              <a:lnSpc>
                <a:spcPct val="100000"/>
              </a:lnSpc>
              <a:spcBef>
                <a:spcPts val="320"/>
              </a:spcBef>
              <a:spcAft>
                <a:spcPts val="0"/>
              </a:spcAft>
              <a:buClr>
                <a:schemeClr val="dk1"/>
              </a:buClr>
              <a:buSzPts val="1600"/>
              <a:buFont typeface="Arial"/>
              <a:buNone/>
              <a:defRPr sz="1600" b="1" i="0" u="none" strike="noStrike" cap="none">
                <a:solidFill>
                  <a:srgbClr val="000000"/>
                </a:solidFill>
                <a:latin typeface="Arial"/>
                <a:ea typeface="Arial"/>
                <a:cs typeface="Arial"/>
                <a:sym typeface="Arial"/>
              </a:defRPr>
            </a:lvl4pPr>
            <a:lvl5pPr marL="2286000" marR="0" lvl="4" indent="-228600" algn="l" rtl="0">
              <a:lnSpc>
                <a:spcPct val="100000"/>
              </a:lnSpc>
              <a:spcBef>
                <a:spcPts val="320"/>
              </a:spcBef>
              <a:spcAft>
                <a:spcPts val="0"/>
              </a:spcAft>
              <a:buClr>
                <a:schemeClr val="dk1"/>
              </a:buClr>
              <a:buSzPts val="1600"/>
              <a:buFont typeface="Arial"/>
              <a:buNone/>
              <a:defRPr sz="1600" b="1" i="0" u="none" strike="noStrike" cap="none">
                <a:solidFill>
                  <a:srgbClr val="000000"/>
                </a:solidFill>
                <a:latin typeface="Arial"/>
                <a:ea typeface="Arial"/>
                <a:cs typeface="Arial"/>
                <a:sym typeface="Arial"/>
              </a:defRPr>
            </a:lvl5pPr>
            <a:lvl6pPr marL="2743200" marR="0" lvl="5" indent="-228600" algn="l" rtl="0">
              <a:lnSpc>
                <a:spcPct val="100000"/>
              </a:lnSpc>
              <a:spcBef>
                <a:spcPts val="320"/>
              </a:spcBef>
              <a:spcAft>
                <a:spcPts val="0"/>
              </a:spcAft>
              <a:buClr>
                <a:schemeClr val="dk1"/>
              </a:buClr>
              <a:buSzPts val="1600"/>
              <a:buFont typeface="Arial"/>
              <a:buNone/>
              <a:defRPr sz="1600" b="1" i="0" u="none" strike="noStrike" cap="none">
                <a:solidFill>
                  <a:srgbClr val="000000"/>
                </a:solidFill>
                <a:latin typeface="Arial"/>
                <a:ea typeface="Arial"/>
                <a:cs typeface="Arial"/>
                <a:sym typeface="Arial"/>
              </a:defRPr>
            </a:lvl6pPr>
            <a:lvl7pPr marL="3200400" marR="0" lvl="6" indent="-228600" algn="l" rtl="0">
              <a:lnSpc>
                <a:spcPct val="100000"/>
              </a:lnSpc>
              <a:spcBef>
                <a:spcPts val="320"/>
              </a:spcBef>
              <a:spcAft>
                <a:spcPts val="0"/>
              </a:spcAft>
              <a:buClr>
                <a:schemeClr val="dk1"/>
              </a:buClr>
              <a:buSzPts val="1600"/>
              <a:buFont typeface="Arial"/>
              <a:buNone/>
              <a:defRPr sz="1600" b="1" i="0" u="none" strike="noStrike" cap="none">
                <a:solidFill>
                  <a:srgbClr val="000000"/>
                </a:solidFill>
                <a:latin typeface="Arial"/>
                <a:ea typeface="Arial"/>
                <a:cs typeface="Arial"/>
                <a:sym typeface="Arial"/>
              </a:defRPr>
            </a:lvl7pPr>
            <a:lvl8pPr marL="3657600" marR="0" lvl="7" indent="-228600" algn="l" rtl="0">
              <a:lnSpc>
                <a:spcPct val="100000"/>
              </a:lnSpc>
              <a:spcBef>
                <a:spcPts val="320"/>
              </a:spcBef>
              <a:spcAft>
                <a:spcPts val="0"/>
              </a:spcAft>
              <a:buClr>
                <a:schemeClr val="dk1"/>
              </a:buClr>
              <a:buSzPts val="1600"/>
              <a:buFont typeface="Arial"/>
              <a:buNone/>
              <a:defRPr sz="1600" b="1" i="0" u="none" strike="noStrike" cap="none">
                <a:solidFill>
                  <a:srgbClr val="000000"/>
                </a:solidFill>
                <a:latin typeface="Arial"/>
                <a:ea typeface="Arial"/>
                <a:cs typeface="Arial"/>
                <a:sym typeface="Arial"/>
              </a:defRPr>
            </a:lvl8pPr>
            <a:lvl9pPr marL="4114800" marR="0" lvl="8" indent="-228600" algn="l" rtl="0">
              <a:lnSpc>
                <a:spcPct val="100000"/>
              </a:lnSpc>
              <a:spcBef>
                <a:spcPts val="320"/>
              </a:spcBef>
              <a:spcAft>
                <a:spcPts val="0"/>
              </a:spcAft>
              <a:buClr>
                <a:schemeClr val="dk1"/>
              </a:buClr>
              <a:buSzPts val="1600"/>
              <a:buFont typeface="Arial"/>
              <a:buNone/>
              <a:defRPr sz="1600" b="1" i="0" u="none" strike="noStrike" cap="none">
                <a:solidFill>
                  <a:srgbClr val="000000"/>
                </a:solidFill>
                <a:latin typeface="Arial"/>
                <a:ea typeface="Arial"/>
                <a:cs typeface="Arial"/>
                <a:sym typeface="Arial"/>
              </a:defRPr>
            </a:lvl9pPr>
          </a:lstStyle>
          <a:p>
            <a:endParaRPr/>
          </a:p>
        </p:txBody>
      </p:sp>
      <p:sp>
        <p:nvSpPr>
          <p:cNvPr id="41" name="Google Shape;41;p6"/>
          <p:cNvSpPr txBox="1">
            <a:spLocks noGrp="1"/>
          </p:cNvSpPr>
          <p:nvPr>
            <p:ph type="body" idx="2"/>
          </p:nvPr>
        </p:nvSpPr>
        <p:spPr>
          <a:xfrm>
            <a:off x="609441" y="2174875"/>
            <a:ext cx="5385514" cy="3951288"/>
          </a:xfrm>
          <a:prstGeom prst="rect">
            <a:avLst/>
          </a:prstGeom>
          <a:noFill/>
          <a:ln>
            <a:noFill/>
          </a:ln>
        </p:spPr>
        <p:txBody>
          <a:bodyPr spcFirstLastPara="1" wrap="square" lIns="91425" tIns="45700" rIns="91425" bIns="45700" anchor="t" anchorCtr="0">
            <a:normAutofit/>
          </a:bodyPr>
          <a:lstStyle>
            <a:lvl1pPr marL="457200" marR="0" lvl="0" indent="-381000" algn="l" rtl="0">
              <a:lnSpc>
                <a:spcPct val="100000"/>
              </a:lnSpc>
              <a:spcBef>
                <a:spcPts val="480"/>
              </a:spcBef>
              <a:spcAft>
                <a:spcPts val="0"/>
              </a:spcAft>
              <a:buClr>
                <a:srgbClr val="404040"/>
              </a:buClr>
              <a:buSzPts val="2400"/>
              <a:buFont typeface="Arial"/>
              <a:buChar char="•"/>
              <a:defRPr sz="2400" b="0" i="0" u="none" strike="noStrike" cap="none">
                <a:solidFill>
                  <a:srgbClr val="404040"/>
                </a:solidFill>
                <a:latin typeface="Arial"/>
                <a:ea typeface="Arial"/>
                <a:cs typeface="Arial"/>
                <a:sym typeface="Arial"/>
              </a:defRPr>
            </a:lvl1pPr>
            <a:lvl2pPr marL="914400" marR="0" lvl="1" indent="-355600" algn="l" rtl="0">
              <a:lnSpc>
                <a:spcPct val="100000"/>
              </a:lnSpc>
              <a:spcBef>
                <a:spcPts val="400"/>
              </a:spcBef>
              <a:spcAft>
                <a:spcPts val="0"/>
              </a:spcAft>
              <a:buClr>
                <a:srgbClr val="404040"/>
              </a:buClr>
              <a:buSzPts val="2000"/>
              <a:buFont typeface="Arial"/>
              <a:buChar char="–"/>
              <a:defRPr sz="2000" b="0" i="0" u="none" strike="noStrike" cap="none">
                <a:solidFill>
                  <a:srgbClr val="404040"/>
                </a:solidFill>
                <a:latin typeface="Arial"/>
                <a:ea typeface="Arial"/>
                <a:cs typeface="Arial"/>
                <a:sym typeface="Arial"/>
              </a:defRPr>
            </a:lvl2pPr>
            <a:lvl3pPr marL="1371600" marR="0" lvl="2" indent="-342900" algn="l" rtl="0">
              <a:lnSpc>
                <a:spcPct val="100000"/>
              </a:lnSpc>
              <a:spcBef>
                <a:spcPts val="360"/>
              </a:spcBef>
              <a:spcAft>
                <a:spcPts val="0"/>
              </a:spcAft>
              <a:buClr>
                <a:srgbClr val="404040"/>
              </a:buClr>
              <a:buSzPts val="1800"/>
              <a:buFont typeface="Arial"/>
              <a:buChar char="•"/>
              <a:defRPr sz="1800" b="0" i="0" u="none" strike="noStrike" cap="none">
                <a:solidFill>
                  <a:srgbClr val="404040"/>
                </a:solidFill>
                <a:latin typeface="Arial"/>
                <a:ea typeface="Arial"/>
                <a:cs typeface="Arial"/>
                <a:sym typeface="Arial"/>
              </a:defRPr>
            </a:lvl3pPr>
            <a:lvl4pPr marL="1828800" marR="0" lvl="3" indent="-330200" algn="l" rtl="0">
              <a:lnSpc>
                <a:spcPct val="100000"/>
              </a:lnSpc>
              <a:spcBef>
                <a:spcPts val="320"/>
              </a:spcBef>
              <a:spcAft>
                <a:spcPts val="0"/>
              </a:spcAft>
              <a:buClr>
                <a:srgbClr val="404040"/>
              </a:buClr>
              <a:buSzPts val="1600"/>
              <a:buFont typeface="Arial"/>
              <a:buChar char="–"/>
              <a:defRPr sz="1600" b="0" i="0" u="none" strike="noStrike" cap="none">
                <a:solidFill>
                  <a:srgbClr val="404040"/>
                </a:solidFill>
                <a:latin typeface="Arial"/>
                <a:ea typeface="Arial"/>
                <a:cs typeface="Arial"/>
                <a:sym typeface="Arial"/>
              </a:defRPr>
            </a:lvl4pPr>
            <a:lvl5pPr marL="2286000" marR="0" lvl="4" indent="-330200" algn="l" rtl="0">
              <a:lnSpc>
                <a:spcPct val="100000"/>
              </a:lnSpc>
              <a:spcBef>
                <a:spcPts val="320"/>
              </a:spcBef>
              <a:spcAft>
                <a:spcPts val="0"/>
              </a:spcAft>
              <a:buClr>
                <a:srgbClr val="404040"/>
              </a:buClr>
              <a:buSzPts val="1600"/>
              <a:buFont typeface="Arial"/>
              <a:buChar char="»"/>
              <a:defRPr sz="1600" b="0" i="0" u="none" strike="noStrike" cap="none">
                <a:solidFill>
                  <a:srgbClr val="404040"/>
                </a:solidFill>
                <a:latin typeface="Arial"/>
                <a:ea typeface="Arial"/>
                <a:cs typeface="Arial"/>
                <a:sym typeface="Arial"/>
              </a:defRPr>
            </a:lvl5pPr>
            <a:lvl6pPr marL="2743200" marR="0" lvl="5" indent="-330200" algn="l" rtl="0">
              <a:lnSpc>
                <a:spcPct val="100000"/>
              </a:lnSpc>
              <a:spcBef>
                <a:spcPts val="320"/>
              </a:spcBef>
              <a:spcAft>
                <a:spcPts val="0"/>
              </a:spcAft>
              <a:buClr>
                <a:schemeClr val="dk1"/>
              </a:buClr>
              <a:buSzPts val="1600"/>
              <a:buFont typeface="Arial"/>
              <a:buChar char="•"/>
              <a:defRPr sz="1600" b="0" i="0" u="none" strike="noStrike" cap="none">
                <a:solidFill>
                  <a:srgbClr val="000000"/>
                </a:solidFill>
                <a:latin typeface="Arial"/>
                <a:ea typeface="Arial"/>
                <a:cs typeface="Arial"/>
                <a:sym typeface="Arial"/>
              </a:defRPr>
            </a:lvl6pPr>
            <a:lvl7pPr marL="3200400" marR="0" lvl="6" indent="-330200" algn="l" rtl="0">
              <a:lnSpc>
                <a:spcPct val="100000"/>
              </a:lnSpc>
              <a:spcBef>
                <a:spcPts val="320"/>
              </a:spcBef>
              <a:spcAft>
                <a:spcPts val="0"/>
              </a:spcAft>
              <a:buClr>
                <a:schemeClr val="dk1"/>
              </a:buClr>
              <a:buSzPts val="1600"/>
              <a:buFont typeface="Arial"/>
              <a:buChar char="•"/>
              <a:defRPr sz="1600" b="0" i="0" u="none" strike="noStrike" cap="none">
                <a:solidFill>
                  <a:srgbClr val="000000"/>
                </a:solidFill>
                <a:latin typeface="Arial"/>
                <a:ea typeface="Arial"/>
                <a:cs typeface="Arial"/>
                <a:sym typeface="Arial"/>
              </a:defRPr>
            </a:lvl7pPr>
            <a:lvl8pPr marL="3657600" marR="0" lvl="7" indent="-330200" algn="l" rtl="0">
              <a:lnSpc>
                <a:spcPct val="100000"/>
              </a:lnSpc>
              <a:spcBef>
                <a:spcPts val="320"/>
              </a:spcBef>
              <a:spcAft>
                <a:spcPts val="0"/>
              </a:spcAft>
              <a:buClr>
                <a:schemeClr val="dk1"/>
              </a:buClr>
              <a:buSzPts val="1600"/>
              <a:buFont typeface="Arial"/>
              <a:buChar char="•"/>
              <a:defRPr sz="1600" b="0" i="0" u="none" strike="noStrike" cap="none">
                <a:solidFill>
                  <a:srgbClr val="000000"/>
                </a:solidFill>
                <a:latin typeface="Arial"/>
                <a:ea typeface="Arial"/>
                <a:cs typeface="Arial"/>
                <a:sym typeface="Arial"/>
              </a:defRPr>
            </a:lvl8pPr>
            <a:lvl9pPr marL="4114800" marR="0" lvl="8" indent="-330200" algn="l" rtl="0">
              <a:lnSpc>
                <a:spcPct val="100000"/>
              </a:lnSpc>
              <a:spcBef>
                <a:spcPts val="320"/>
              </a:spcBef>
              <a:spcAft>
                <a:spcPts val="0"/>
              </a:spcAft>
              <a:buClr>
                <a:schemeClr val="dk1"/>
              </a:buClr>
              <a:buSzPts val="1600"/>
              <a:buFont typeface="Arial"/>
              <a:buChar char="•"/>
              <a:defRPr sz="1600" b="0" i="0" u="none" strike="noStrike" cap="none">
                <a:solidFill>
                  <a:srgbClr val="000000"/>
                </a:solidFill>
                <a:latin typeface="Arial"/>
                <a:ea typeface="Arial"/>
                <a:cs typeface="Arial"/>
                <a:sym typeface="Arial"/>
              </a:defRPr>
            </a:lvl9pPr>
          </a:lstStyle>
          <a:p>
            <a:endParaRPr/>
          </a:p>
        </p:txBody>
      </p:sp>
      <p:sp>
        <p:nvSpPr>
          <p:cNvPr id="42" name="Google Shape;42;p6"/>
          <p:cNvSpPr txBox="1">
            <a:spLocks noGrp="1"/>
          </p:cNvSpPr>
          <p:nvPr>
            <p:ph type="body" idx="3"/>
          </p:nvPr>
        </p:nvSpPr>
        <p:spPr>
          <a:xfrm>
            <a:off x="6191754" y="1535113"/>
            <a:ext cx="5387630" cy="639762"/>
          </a:xfrm>
          <a:prstGeom prst="rect">
            <a:avLst/>
          </a:prstGeom>
          <a:noFill/>
          <a:ln>
            <a:noFill/>
          </a:ln>
        </p:spPr>
        <p:txBody>
          <a:bodyPr spcFirstLastPara="1" wrap="square" lIns="91425" tIns="45700" rIns="91425" bIns="45700" anchor="b" anchorCtr="0">
            <a:normAutofit/>
          </a:bodyPr>
          <a:lstStyle>
            <a:lvl1pPr marL="457200" marR="0" lvl="0" indent="-228600" algn="l" rtl="0">
              <a:lnSpc>
                <a:spcPct val="100000"/>
              </a:lnSpc>
              <a:spcBef>
                <a:spcPts val="480"/>
              </a:spcBef>
              <a:spcAft>
                <a:spcPts val="0"/>
              </a:spcAft>
              <a:buClr>
                <a:srgbClr val="366092"/>
              </a:buClr>
              <a:buSzPts val="2400"/>
              <a:buFont typeface="Arial"/>
              <a:buNone/>
              <a:defRPr sz="2400" b="1" i="0" u="none" strike="noStrike" cap="none">
                <a:solidFill>
                  <a:srgbClr val="366092"/>
                </a:solidFill>
                <a:latin typeface="Arial"/>
                <a:ea typeface="Arial"/>
                <a:cs typeface="Arial"/>
                <a:sym typeface="Arial"/>
              </a:defRPr>
            </a:lvl1pPr>
            <a:lvl2pPr marL="914400" marR="0" lvl="1" indent="-228600" algn="l" rtl="0">
              <a:lnSpc>
                <a:spcPct val="100000"/>
              </a:lnSpc>
              <a:spcBef>
                <a:spcPts val="400"/>
              </a:spcBef>
              <a:spcAft>
                <a:spcPts val="0"/>
              </a:spcAft>
              <a:buClr>
                <a:schemeClr val="dk1"/>
              </a:buClr>
              <a:buSzPts val="2000"/>
              <a:buFont typeface="Arial"/>
              <a:buNone/>
              <a:defRPr sz="2000" b="1" i="0" u="none" strike="noStrike" cap="none">
                <a:solidFill>
                  <a:srgbClr val="000000"/>
                </a:solidFill>
                <a:latin typeface="Arial"/>
                <a:ea typeface="Arial"/>
                <a:cs typeface="Arial"/>
                <a:sym typeface="Arial"/>
              </a:defRPr>
            </a:lvl2pPr>
            <a:lvl3pPr marL="1371600" marR="0" lvl="2" indent="-228600" algn="l" rtl="0">
              <a:lnSpc>
                <a:spcPct val="100000"/>
              </a:lnSpc>
              <a:spcBef>
                <a:spcPts val="360"/>
              </a:spcBef>
              <a:spcAft>
                <a:spcPts val="0"/>
              </a:spcAft>
              <a:buClr>
                <a:schemeClr val="dk1"/>
              </a:buClr>
              <a:buSzPts val="1800"/>
              <a:buFont typeface="Arial"/>
              <a:buNone/>
              <a:defRPr sz="1800" b="1" i="0" u="none" strike="noStrike" cap="none">
                <a:solidFill>
                  <a:srgbClr val="000000"/>
                </a:solidFill>
                <a:latin typeface="Arial"/>
                <a:ea typeface="Arial"/>
                <a:cs typeface="Arial"/>
                <a:sym typeface="Arial"/>
              </a:defRPr>
            </a:lvl3pPr>
            <a:lvl4pPr marL="1828800" marR="0" lvl="3" indent="-228600" algn="l" rtl="0">
              <a:lnSpc>
                <a:spcPct val="100000"/>
              </a:lnSpc>
              <a:spcBef>
                <a:spcPts val="320"/>
              </a:spcBef>
              <a:spcAft>
                <a:spcPts val="0"/>
              </a:spcAft>
              <a:buClr>
                <a:schemeClr val="dk1"/>
              </a:buClr>
              <a:buSzPts val="1600"/>
              <a:buFont typeface="Arial"/>
              <a:buNone/>
              <a:defRPr sz="1600" b="1" i="0" u="none" strike="noStrike" cap="none">
                <a:solidFill>
                  <a:srgbClr val="000000"/>
                </a:solidFill>
                <a:latin typeface="Arial"/>
                <a:ea typeface="Arial"/>
                <a:cs typeface="Arial"/>
                <a:sym typeface="Arial"/>
              </a:defRPr>
            </a:lvl4pPr>
            <a:lvl5pPr marL="2286000" marR="0" lvl="4" indent="-228600" algn="l" rtl="0">
              <a:lnSpc>
                <a:spcPct val="100000"/>
              </a:lnSpc>
              <a:spcBef>
                <a:spcPts val="320"/>
              </a:spcBef>
              <a:spcAft>
                <a:spcPts val="0"/>
              </a:spcAft>
              <a:buClr>
                <a:schemeClr val="dk1"/>
              </a:buClr>
              <a:buSzPts val="1600"/>
              <a:buFont typeface="Arial"/>
              <a:buNone/>
              <a:defRPr sz="1600" b="1" i="0" u="none" strike="noStrike" cap="none">
                <a:solidFill>
                  <a:srgbClr val="000000"/>
                </a:solidFill>
                <a:latin typeface="Arial"/>
                <a:ea typeface="Arial"/>
                <a:cs typeface="Arial"/>
                <a:sym typeface="Arial"/>
              </a:defRPr>
            </a:lvl5pPr>
            <a:lvl6pPr marL="2743200" marR="0" lvl="5" indent="-228600" algn="l" rtl="0">
              <a:lnSpc>
                <a:spcPct val="100000"/>
              </a:lnSpc>
              <a:spcBef>
                <a:spcPts val="320"/>
              </a:spcBef>
              <a:spcAft>
                <a:spcPts val="0"/>
              </a:spcAft>
              <a:buClr>
                <a:schemeClr val="dk1"/>
              </a:buClr>
              <a:buSzPts val="1600"/>
              <a:buFont typeface="Arial"/>
              <a:buNone/>
              <a:defRPr sz="1600" b="1" i="0" u="none" strike="noStrike" cap="none">
                <a:solidFill>
                  <a:srgbClr val="000000"/>
                </a:solidFill>
                <a:latin typeface="Arial"/>
                <a:ea typeface="Arial"/>
                <a:cs typeface="Arial"/>
                <a:sym typeface="Arial"/>
              </a:defRPr>
            </a:lvl6pPr>
            <a:lvl7pPr marL="3200400" marR="0" lvl="6" indent="-228600" algn="l" rtl="0">
              <a:lnSpc>
                <a:spcPct val="100000"/>
              </a:lnSpc>
              <a:spcBef>
                <a:spcPts val="320"/>
              </a:spcBef>
              <a:spcAft>
                <a:spcPts val="0"/>
              </a:spcAft>
              <a:buClr>
                <a:schemeClr val="dk1"/>
              </a:buClr>
              <a:buSzPts val="1600"/>
              <a:buFont typeface="Arial"/>
              <a:buNone/>
              <a:defRPr sz="1600" b="1" i="0" u="none" strike="noStrike" cap="none">
                <a:solidFill>
                  <a:srgbClr val="000000"/>
                </a:solidFill>
                <a:latin typeface="Arial"/>
                <a:ea typeface="Arial"/>
                <a:cs typeface="Arial"/>
                <a:sym typeface="Arial"/>
              </a:defRPr>
            </a:lvl7pPr>
            <a:lvl8pPr marL="3657600" marR="0" lvl="7" indent="-228600" algn="l" rtl="0">
              <a:lnSpc>
                <a:spcPct val="100000"/>
              </a:lnSpc>
              <a:spcBef>
                <a:spcPts val="320"/>
              </a:spcBef>
              <a:spcAft>
                <a:spcPts val="0"/>
              </a:spcAft>
              <a:buClr>
                <a:schemeClr val="dk1"/>
              </a:buClr>
              <a:buSzPts val="1600"/>
              <a:buFont typeface="Arial"/>
              <a:buNone/>
              <a:defRPr sz="1600" b="1" i="0" u="none" strike="noStrike" cap="none">
                <a:solidFill>
                  <a:srgbClr val="000000"/>
                </a:solidFill>
                <a:latin typeface="Arial"/>
                <a:ea typeface="Arial"/>
                <a:cs typeface="Arial"/>
                <a:sym typeface="Arial"/>
              </a:defRPr>
            </a:lvl8pPr>
            <a:lvl9pPr marL="4114800" marR="0" lvl="8" indent="-228600" algn="l" rtl="0">
              <a:lnSpc>
                <a:spcPct val="100000"/>
              </a:lnSpc>
              <a:spcBef>
                <a:spcPts val="320"/>
              </a:spcBef>
              <a:spcAft>
                <a:spcPts val="0"/>
              </a:spcAft>
              <a:buClr>
                <a:schemeClr val="dk1"/>
              </a:buClr>
              <a:buSzPts val="1600"/>
              <a:buFont typeface="Arial"/>
              <a:buNone/>
              <a:defRPr sz="1600" b="1" i="0" u="none" strike="noStrike" cap="none">
                <a:solidFill>
                  <a:srgbClr val="000000"/>
                </a:solidFill>
                <a:latin typeface="Arial"/>
                <a:ea typeface="Arial"/>
                <a:cs typeface="Arial"/>
                <a:sym typeface="Arial"/>
              </a:defRPr>
            </a:lvl9pPr>
          </a:lstStyle>
          <a:p>
            <a:endParaRPr/>
          </a:p>
        </p:txBody>
      </p:sp>
      <p:sp>
        <p:nvSpPr>
          <p:cNvPr id="43" name="Google Shape;43;p6"/>
          <p:cNvSpPr txBox="1">
            <a:spLocks noGrp="1"/>
          </p:cNvSpPr>
          <p:nvPr>
            <p:ph type="body" idx="4"/>
          </p:nvPr>
        </p:nvSpPr>
        <p:spPr>
          <a:xfrm>
            <a:off x="6191754" y="2174875"/>
            <a:ext cx="5387630" cy="3951288"/>
          </a:xfrm>
          <a:prstGeom prst="rect">
            <a:avLst/>
          </a:prstGeom>
          <a:noFill/>
          <a:ln>
            <a:noFill/>
          </a:ln>
        </p:spPr>
        <p:txBody>
          <a:bodyPr spcFirstLastPara="1" wrap="square" lIns="91425" tIns="45700" rIns="91425" bIns="45700" anchor="t" anchorCtr="0">
            <a:normAutofit/>
          </a:bodyPr>
          <a:lstStyle>
            <a:lvl1pPr marL="457200" marR="0" lvl="0" indent="-381000" algn="l" rtl="0">
              <a:lnSpc>
                <a:spcPct val="100000"/>
              </a:lnSpc>
              <a:spcBef>
                <a:spcPts val="48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1pPr>
            <a:lvl2pPr marL="914400" marR="0" lvl="1" indent="-355600" algn="l" rtl="0">
              <a:lnSpc>
                <a:spcPct val="100000"/>
              </a:lnSpc>
              <a:spcBef>
                <a:spcPts val="400"/>
              </a:spcBef>
              <a:spcAft>
                <a:spcPts val="0"/>
              </a:spcAft>
              <a:buClr>
                <a:srgbClr val="3F3F3F"/>
              </a:buClr>
              <a:buSzPts val="2000"/>
              <a:buFont typeface="Arial"/>
              <a:buChar char="–"/>
              <a:defRPr sz="2000" b="0" i="0" u="none" strike="noStrike" cap="none">
                <a:solidFill>
                  <a:srgbClr val="3F3F3F"/>
                </a:solidFill>
                <a:latin typeface="Arial"/>
                <a:ea typeface="Arial"/>
                <a:cs typeface="Arial"/>
                <a:sym typeface="Arial"/>
              </a:defRPr>
            </a:lvl2pPr>
            <a:lvl3pPr marL="1371600" marR="0" lvl="2" indent="-342900" algn="l" rtl="0">
              <a:lnSpc>
                <a:spcPct val="100000"/>
              </a:lnSpc>
              <a:spcBef>
                <a:spcPts val="360"/>
              </a:spcBef>
              <a:spcAft>
                <a:spcPts val="0"/>
              </a:spcAft>
              <a:buClr>
                <a:srgbClr val="3F3F3F"/>
              </a:buClr>
              <a:buSzPts val="1800"/>
              <a:buFont typeface="Arial"/>
              <a:buChar char="•"/>
              <a:defRPr sz="1800" b="0" i="0" u="none" strike="noStrike" cap="none">
                <a:solidFill>
                  <a:srgbClr val="3F3F3F"/>
                </a:solidFill>
                <a:latin typeface="Arial"/>
                <a:ea typeface="Arial"/>
                <a:cs typeface="Arial"/>
                <a:sym typeface="Arial"/>
              </a:defRPr>
            </a:lvl3pPr>
            <a:lvl4pPr marL="1828800" marR="0" lvl="3" indent="-330200" algn="l" rtl="0">
              <a:lnSpc>
                <a:spcPct val="100000"/>
              </a:lnSpc>
              <a:spcBef>
                <a:spcPts val="320"/>
              </a:spcBef>
              <a:spcAft>
                <a:spcPts val="0"/>
              </a:spcAft>
              <a:buClr>
                <a:srgbClr val="3F3F3F"/>
              </a:buClr>
              <a:buSzPts val="1600"/>
              <a:buFont typeface="Arial"/>
              <a:buChar char="–"/>
              <a:defRPr sz="1600" b="0" i="0" u="none" strike="noStrike" cap="none">
                <a:solidFill>
                  <a:srgbClr val="3F3F3F"/>
                </a:solidFill>
                <a:latin typeface="Arial"/>
                <a:ea typeface="Arial"/>
                <a:cs typeface="Arial"/>
                <a:sym typeface="Arial"/>
              </a:defRPr>
            </a:lvl4pPr>
            <a:lvl5pPr marL="2286000" marR="0" lvl="4" indent="-330200" algn="l" rtl="0">
              <a:lnSpc>
                <a:spcPct val="100000"/>
              </a:lnSpc>
              <a:spcBef>
                <a:spcPts val="320"/>
              </a:spcBef>
              <a:spcAft>
                <a:spcPts val="0"/>
              </a:spcAft>
              <a:buClr>
                <a:srgbClr val="3F3F3F"/>
              </a:buClr>
              <a:buSzPts val="1600"/>
              <a:buFont typeface="Arial"/>
              <a:buChar char="»"/>
              <a:defRPr sz="1600" b="0" i="0" u="none" strike="noStrike" cap="none">
                <a:solidFill>
                  <a:srgbClr val="3F3F3F"/>
                </a:solidFill>
                <a:latin typeface="Arial"/>
                <a:ea typeface="Arial"/>
                <a:cs typeface="Arial"/>
                <a:sym typeface="Arial"/>
              </a:defRPr>
            </a:lvl5pPr>
            <a:lvl6pPr marL="2743200" marR="0" lvl="5" indent="-330200" algn="l" rtl="0">
              <a:lnSpc>
                <a:spcPct val="100000"/>
              </a:lnSpc>
              <a:spcBef>
                <a:spcPts val="320"/>
              </a:spcBef>
              <a:spcAft>
                <a:spcPts val="0"/>
              </a:spcAft>
              <a:buClr>
                <a:schemeClr val="dk1"/>
              </a:buClr>
              <a:buSzPts val="1600"/>
              <a:buFont typeface="Arial"/>
              <a:buChar char="•"/>
              <a:defRPr sz="1600" b="0" i="0" u="none" strike="noStrike" cap="none">
                <a:solidFill>
                  <a:srgbClr val="000000"/>
                </a:solidFill>
                <a:latin typeface="Arial"/>
                <a:ea typeface="Arial"/>
                <a:cs typeface="Arial"/>
                <a:sym typeface="Arial"/>
              </a:defRPr>
            </a:lvl6pPr>
            <a:lvl7pPr marL="3200400" marR="0" lvl="6" indent="-330200" algn="l" rtl="0">
              <a:lnSpc>
                <a:spcPct val="100000"/>
              </a:lnSpc>
              <a:spcBef>
                <a:spcPts val="320"/>
              </a:spcBef>
              <a:spcAft>
                <a:spcPts val="0"/>
              </a:spcAft>
              <a:buClr>
                <a:schemeClr val="dk1"/>
              </a:buClr>
              <a:buSzPts val="1600"/>
              <a:buFont typeface="Arial"/>
              <a:buChar char="•"/>
              <a:defRPr sz="1600" b="0" i="0" u="none" strike="noStrike" cap="none">
                <a:solidFill>
                  <a:srgbClr val="000000"/>
                </a:solidFill>
                <a:latin typeface="Arial"/>
                <a:ea typeface="Arial"/>
                <a:cs typeface="Arial"/>
                <a:sym typeface="Arial"/>
              </a:defRPr>
            </a:lvl7pPr>
            <a:lvl8pPr marL="3657600" marR="0" lvl="7" indent="-330200" algn="l" rtl="0">
              <a:lnSpc>
                <a:spcPct val="100000"/>
              </a:lnSpc>
              <a:spcBef>
                <a:spcPts val="320"/>
              </a:spcBef>
              <a:spcAft>
                <a:spcPts val="0"/>
              </a:spcAft>
              <a:buClr>
                <a:schemeClr val="dk1"/>
              </a:buClr>
              <a:buSzPts val="1600"/>
              <a:buFont typeface="Arial"/>
              <a:buChar char="•"/>
              <a:defRPr sz="1600" b="0" i="0" u="none" strike="noStrike" cap="none">
                <a:solidFill>
                  <a:srgbClr val="000000"/>
                </a:solidFill>
                <a:latin typeface="Arial"/>
                <a:ea typeface="Arial"/>
                <a:cs typeface="Arial"/>
                <a:sym typeface="Arial"/>
              </a:defRPr>
            </a:lvl8pPr>
            <a:lvl9pPr marL="4114800" marR="0" lvl="8" indent="-330200" algn="l" rtl="0">
              <a:lnSpc>
                <a:spcPct val="100000"/>
              </a:lnSpc>
              <a:spcBef>
                <a:spcPts val="320"/>
              </a:spcBef>
              <a:spcAft>
                <a:spcPts val="0"/>
              </a:spcAft>
              <a:buClr>
                <a:schemeClr val="dk1"/>
              </a:buClr>
              <a:buSzPts val="1600"/>
              <a:buFont typeface="Arial"/>
              <a:buChar char="•"/>
              <a:defRPr sz="1600" b="0" i="0" u="none" strike="noStrike" cap="none">
                <a:solidFill>
                  <a:srgbClr val="000000"/>
                </a:solidFill>
                <a:latin typeface="Arial"/>
                <a:ea typeface="Arial"/>
                <a:cs typeface="Arial"/>
                <a:sym typeface="Arial"/>
              </a:defRPr>
            </a:lvl9pPr>
          </a:lstStyle>
          <a:p>
            <a:endParaRPr/>
          </a:p>
        </p:txBody>
      </p:sp>
      <p:sp>
        <p:nvSpPr>
          <p:cNvPr id="44" name="Google Shape;44;p6"/>
          <p:cNvSpPr txBox="1">
            <a:spLocks noGrp="1"/>
          </p:cNvSpPr>
          <p:nvPr>
            <p:ph type="dt" idx="10"/>
          </p:nvPr>
        </p:nvSpPr>
        <p:spPr>
          <a:xfrm>
            <a:off x="609441" y="6466799"/>
            <a:ext cx="2844059" cy="365125"/>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45" name="Google Shape;45;p6"/>
          <p:cNvSpPr txBox="1">
            <a:spLocks noGrp="1"/>
          </p:cNvSpPr>
          <p:nvPr>
            <p:ph type="ftr" idx="11"/>
          </p:nvPr>
        </p:nvSpPr>
        <p:spPr>
          <a:xfrm>
            <a:off x="4164515" y="6466799"/>
            <a:ext cx="3859795" cy="365125"/>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46" name="Google Shape;46;p6"/>
          <p:cNvSpPr txBox="1">
            <a:spLocks noGrp="1"/>
          </p:cNvSpPr>
          <p:nvPr>
            <p:ph type="sldNum" idx="12"/>
          </p:nvPr>
        </p:nvSpPr>
        <p:spPr>
          <a:xfrm>
            <a:off x="11745675" y="6698850"/>
            <a:ext cx="366900" cy="1332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FFFFFF"/>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FFFFFF"/>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FFFFFF"/>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FFFFFF"/>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FFFFFF"/>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FFFFFF"/>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FFFFFF"/>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FFFFFF"/>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FFFFFF"/>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7"/>
        <p:cNvGrpSpPr/>
        <p:nvPr/>
      </p:nvGrpSpPr>
      <p:grpSpPr>
        <a:xfrm>
          <a:off x="0" y="0"/>
          <a:ext cx="0" cy="0"/>
          <a:chOff x="0" y="0"/>
          <a:chExt cx="0" cy="0"/>
        </a:xfrm>
      </p:grpSpPr>
      <p:sp>
        <p:nvSpPr>
          <p:cNvPr id="48" name="Google Shape;48;p7"/>
          <p:cNvSpPr txBox="1">
            <a:spLocks noGrp="1"/>
          </p:cNvSpPr>
          <p:nvPr>
            <p:ph type="title"/>
          </p:nvPr>
        </p:nvSpPr>
        <p:spPr>
          <a:xfrm>
            <a:off x="588416" y="336363"/>
            <a:ext cx="10969800" cy="1143000"/>
          </a:xfrm>
          <a:prstGeom prst="rect">
            <a:avLst/>
          </a:prstGeom>
          <a:noFill/>
          <a:ln>
            <a:noFill/>
          </a:ln>
        </p:spPr>
        <p:txBody>
          <a:bodyPr spcFirstLastPara="1" wrap="square" lIns="91425" tIns="45700" rIns="91425" bIns="45700" anchor="ctr" anchorCtr="0">
            <a:normAutofit/>
          </a:bodyPr>
          <a:lstStyle>
            <a:lvl1pPr marR="0" lvl="0" algn="ctr" rtl="0">
              <a:lnSpc>
                <a:spcPct val="100000"/>
              </a:lnSpc>
              <a:spcBef>
                <a:spcPts val="0"/>
              </a:spcBef>
              <a:spcAft>
                <a:spcPts val="0"/>
              </a:spcAft>
              <a:buClr>
                <a:srgbClr val="376092"/>
              </a:buClr>
              <a:buSzPts val="4400"/>
              <a:buFont typeface="Calibri"/>
              <a:buNone/>
              <a:defRPr sz="1400" b="0" i="0" u="none" strike="noStrike" cap="none">
                <a:solidFill>
                  <a:srgbClr val="376092"/>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49" name="Google Shape;49;p7"/>
          <p:cNvSpPr txBox="1">
            <a:spLocks noGrp="1"/>
          </p:cNvSpPr>
          <p:nvPr>
            <p:ph type="dt" idx="10"/>
          </p:nvPr>
        </p:nvSpPr>
        <p:spPr>
          <a:xfrm>
            <a:off x="609441" y="6466799"/>
            <a:ext cx="2844059" cy="365125"/>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50" name="Google Shape;50;p7"/>
          <p:cNvSpPr txBox="1">
            <a:spLocks noGrp="1"/>
          </p:cNvSpPr>
          <p:nvPr>
            <p:ph type="ftr" idx="11"/>
          </p:nvPr>
        </p:nvSpPr>
        <p:spPr>
          <a:xfrm>
            <a:off x="4164515" y="6466799"/>
            <a:ext cx="3859795" cy="365125"/>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51" name="Google Shape;51;p7"/>
          <p:cNvSpPr txBox="1">
            <a:spLocks noGrp="1"/>
          </p:cNvSpPr>
          <p:nvPr>
            <p:ph type="sldNum" idx="12"/>
          </p:nvPr>
        </p:nvSpPr>
        <p:spPr>
          <a:xfrm>
            <a:off x="11745675" y="6698850"/>
            <a:ext cx="366900" cy="1332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FFFFFF"/>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FFFFFF"/>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FFFFFF"/>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FFFFFF"/>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FFFFFF"/>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FFFFFF"/>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FFFFFF"/>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FFFFFF"/>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FFFFFF"/>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2"/>
        <p:cNvGrpSpPr/>
        <p:nvPr/>
      </p:nvGrpSpPr>
      <p:grpSpPr>
        <a:xfrm>
          <a:off x="0" y="0"/>
          <a:ext cx="0" cy="0"/>
          <a:chOff x="0" y="0"/>
          <a:chExt cx="0" cy="0"/>
        </a:xfrm>
      </p:grpSpPr>
      <p:sp>
        <p:nvSpPr>
          <p:cNvPr id="53" name="Google Shape;53;p8"/>
          <p:cNvSpPr txBox="1">
            <a:spLocks noGrp="1"/>
          </p:cNvSpPr>
          <p:nvPr>
            <p:ph type="title"/>
          </p:nvPr>
        </p:nvSpPr>
        <p:spPr>
          <a:xfrm>
            <a:off x="609442" y="273050"/>
            <a:ext cx="4010039" cy="1162050"/>
          </a:xfrm>
          <a:prstGeom prst="rect">
            <a:avLst/>
          </a:prstGeom>
          <a:noFill/>
          <a:ln>
            <a:noFill/>
          </a:ln>
        </p:spPr>
        <p:txBody>
          <a:bodyPr spcFirstLastPara="1" wrap="square" lIns="91425" tIns="45700" rIns="91425" bIns="45700" anchor="b" anchorCtr="0">
            <a:normAutofit/>
          </a:bodyPr>
          <a:lstStyle>
            <a:lvl1pPr marR="0" lvl="0" algn="l" rtl="0">
              <a:lnSpc>
                <a:spcPct val="100000"/>
              </a:lnSpc>
              <a:spcBef>
                <a:spcPts val="0"/>
              </a:spcBef>
              <a:spcAft>
                <a:spcPts val="0"/>
              </a:spcAft>
              <a:buClr>
                <a:srgbClr val="376092"/>
              </a:buClr>
              <a:buSzPts val="2000"/>
              <a:buFont typeface="Calibri"/>
              <a:buNone/>
              <a:defRPr sz="2000" b="1" i="0" u="none" strike="noStrike" cap="none">
                <a:solidFill>
                  <a:srgbClr val="376092"/>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54" name="Google Shape;54;p8"/>
          <p:cNvSpPr txBox="1">
            <a:spLocks noGrp="1"/>
          </p:cNvSpPr>
          <p:nvPr>
            <p:ph type="body" idx="1"/>
          </p:nvPr>
        </p:nvSpPr>
        <p:spPr>
          <a:xfrm>
            <a:off x="4765492" y="273051"/>
            <a:ext cx="6813892" cy="5853113"/>
          </a:xfrm>
          <a:prstGeom prst="rect">
            <a:avLst/>
          </a:prstGeom>
          <a:noFill/>
          <a:ln>
            <a:noFill/>
          </a:ln>
        </p:spPr>
        <p:txBody>
          <a:bodyPr spcFirstLastPara="1" wrap="square" lIns="91425" tIns="45700" rIns="91425" bIns="45700" anchor="t" anchorCtr="0">
            <a:normAutofit/>
          </a:bodyPr>
          <a:lstStyle>
            <a:lvl1pPr marL="457200" marR="0" lvl="0" indent="-431800" algn="l" rtl="0">
              <a:lnSpc>
                <a:spcPct val="100000"/>
              </a:lnSpc>
              <a:spcBef>
                <a:spcPts val="640"/>
              </a:spcBef>
              <a:spcAft>
                <a:spcPts val="0"/>
              </a:spcAft>
              <a:buClr>
                <a:srgbClr val="404040"/>
              </a:buClr>
              <a:buSzPts val="3200"/>
              <a:buFont typeface="Arial"/>
              <a:buChar char="•"/>
              <a:defRPr sz="3200" b="0" i="0" u="none" strike="noStrike" cap="none">
                <a:solidFill>
                  <a:srgbClr val="404040"/>
                </a:solidFill>
                <a:latin typeface="Arial"/>
                <a:ea typeface="Arial"/>
                <a:cs typeface="Arial"/>
                <a:sym typeface="Arial"/>
              </a:defRPr>
            </a:lvl1pPr>
            <a:lvl2pPr marL="914400" marR="0" lvl="1" indent="-406400" algn="l" rtl="0">
              <a:lnSpc>
                <a:spcPct val="100000"/>
              </a:lnSpc>
              <a:spcBef>
                <a:spcPts val="560"/>
              </a:spcBef>
              <a:spcAft>
                <a:spcPts val="0"/>
              </a:spcAft>
              <a:buClr>
                <a:srgbClr val="404040"/>
              </a:buClr>
              <a:buSzPts val="2800"/>
              <a:buFont typeface="Arial"/>
              <a:buChar char="–"/>
              <a:defRPr sz="2800" b="0" i="0" u="none" strike="noStrike" cap="none">
                <a:solidFill>
                  <a:srgbClr val="404040"/>
                </a:solidFill>
                <a:latin typeface="Arial"/>
                <a:ea typeface="Arial"/>
                <a:cs typeface="Arial"/>
                <a:sym typeface="Arial"/>
              </a:defRPr>
            </a:lvl2pPr>
            <a:lvl3pPr marL="1371600" marR="0" lvl="2" indent="-381000" algn="l" rtl="0">
              <a:lnSpc>
                <a:spcPct val="100000"/>
              </a:lnSpc>
              <a:spcBef>
                <a:spcPts val="480"/>
              </a:spcBef>
              <a:spcAft>
                <a:spcPts val="0"/>
              </a:spcAft>
              <a:buClr>
                <a:srgbClr val="404040"/>
              </a:buClr>
              <a:buSzPts val="2400"/>
              <a:buFont typeface="Arial"/>
              <a:buChar char="•"/>
              <a:defRPr sz="2400" b="0" i="0" u="none" strike="noStrike" cap="none">
                <a:solidFill>
                  <a:srgbClr val="404040"/>
                </a:solidFill>
                <a:latin typeface="Arial"/>
                <a:ea typeface="Arial"/>
                <a:cs typeface="Arial"/>
                <a:sym typeface="Arial"/>
              </a:defRPr>
            </a:lvl3pPr>
            <a:lvl4pPr marL="1828800" marR="0" lvl="3" indent="-355600" algn="l" rtl="0">
              <a:lnSpc>
                <a:spcPct val="100000"/>
              </a:lnSpc>
              <a:spcBef>
                <a:spcPts val="400"/>
              </a:spcBef>
              <a:spcAft>
                <a:spcPts val="0"/>
              </a:spcAft>
              <a:buClr>
                <a:srgbClr val="404040"/>
              </a:buClr>
              <a:buSzPts val="2000"/>
              <a:buFont typeface="Arial"/>
              <a:buChar char="–"/>
              <a:defRPr sz="2000" b="0" i="0" u="none" strike="noStrike" cap="none">
                <a:solidFill>
                  <a:srgbClr val="404040"/>
                </a:solidFill>
                <a:latin typeface="Arial"/>
                <a:ea typeface="Arial"/>
                <a:cs typeface="Arial"/>
                <a:sym typeface="Arial"/>
              </a:defRPr>
            </a:lvl4pPr>
            <a:lvl5pPr marL="2286000" marR="0" lvl="4" indent="-355600" algn="l" rtl="0">
              <a:lnSpc>
                <a:spcPct val="100000"/>
              </a:lnSpc>
              <a:spcBef>
                <a:spcPts val="400"/>
              </a:spcBef>
              <a:spcAft>
                <a:spcPts val="0"/>
              </a:spcAft>
              <a:buClr>
                <a:srgbClr val="404040"/>
              </a:buClr>
              <a:buSzPts val="2000"/>
              <a:buFont typeface="Arial"/>
              <a:buChar char="»"/>
              <a:defRPr sz="2000" b="0" i="0" u="none" strike="noStrike" cap="none">
                <a:solidFill>
                  <a:srgbClr val="404040"/>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rgbClr val="000000"/>
                </a:solidFill>
                <a:latin typeface="Arial"/>
                <a:ea typeface="Arial"/>
                <a:cs typeface="Arial"/>
                <a:sym typeface="Arial"/>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rgbClr val="000000"/>
                </a:solidFill>
                <a:latin typeface="Arial"/>
                <a:ea typeface="Arial"/>
                <a:cs typeface="Arial"/>
                <a:sym typeface="Arial"/>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rgbClr val="000000"/>
                </a:solidFill>
                <a:latin typeface="Arial"/>
                <a:ea typeface="Arial"/>
                <a:cs typeface="Arial"/>
                <a:sym typeface="Arial"/>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rgbClr val="000000"/>
                </a:solidFill>
                <a:latin typeface="Arial"/>
                <a:ea typeface="Arial"/>
                <a:cs typeface="Arial"/>
                <a:sym typeface="Arial"/>
              </a:defRPr>
            </a:lvl9pPr>
          </a:lstStyle>
          <a:p>
            <a:endParaRPr/>
          </a:p>
        </p:txBody>
      </p:sp>
      <p:sp>
        <p:nvSpPr>
          <p:cNvPr id="55" name="Google Shape;55;p8"/>
          <p:cNvSpPr txBox="1">
            <a:spLocks noGrp="1"/>
          </p:cNvSpPr>
          <p:nvPr>
            <p:ph type="body" idx="2"/>
          </p:nvPr>
        </p:nvSpPr>
        <p:spPr>
          <a:xfrm>
            <a:off x="609442" y="1435101"/>
            <a:ext cx="4010039" cy="4691063"/>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100000"/>
              </a:lnSpc>
              <a:spcBef>
                <a:spcPts val="280"/>
              </a:spcBef>
              <a:spcAft>
                <a:spcPts val="0"/>
              </a:spcAft>
              <a:buClr>
                <a:srgbClr val="404040"/>
              </a:buClr>
              <a:buSzPts val="1400"/>
              <a:buFont typeface="Arial"/>
              <a:buNone/>
              <a:defRPr sz="1400" b="0" i="0" u="none" strike="noStrike" cap="none">
                <a:solidFill>
                  <a:srgbClr val="404040"/>
                </a:solidFill>
                <a:latin typeface="Arial"/>
                <a:ea typeface="Arial"/>
                <a:cs typeface="Arial"/>
                <a:sym typeface="Arial"/>
              </a:defRPr>
            </a:lvl1pPr>
            <a:lvl2pPr marL="914400" marR="0" lvl="1" indent="-228600" algn="l" rtl="0">
              <a:lnSpc>
                <a:spcPct val="100000"/>
              </a:lnSpc>
              <a:spcBef>
                <a:spcPts val="240"/>
              </a:spcBef>
              <a:spcAft>
                <a:spcPts val="0"/>
              </a:spcAft>
              <a:buClr>
                <a:schemeClr val="dk1"/>
              </a:buClr>
              <a:buSzPts val="1200"/>
              <a:buFont typeface="Arial"/>
              <a:buNone/>
              <a:defRPr sz="1200" b="0" i="0" u="none" strike="noStrike" cap="none">
                <a:solidFill>
                  <a:srgbClr val="000000"/>
                </a:solidFill>
                <a:latin typeface="Arial"/>
                <a:ea typeface="Arial"/>
                <a:cs typeface="Arial"/>
                <a:sym typeface="Arial"/>
              </a:defRPr>
            </a:lvl2pPr>
            <a:lvl3pPr marL="1371600" marR="0" lvl="2" indent="-228600" algn="l" rtl="0">
              <a:lnSpc>
                <a:spcPct val="100000"/>
              </a:lnSpc>
              <a:spcBef>
                <a:spcPts val="200"/>
              </a:spcBef>
              <a:spcAft>
                <a:spcPts val="0"/>
              </a:spcAft>
              <a:buClr>
                <a:schemeClr val="dk1"/>
              </a:buClr>
              <a:buSzPts val="1000"/>
              <a:buFont typeface="Arial"/>
              <a:buNone/>
              <a:defRPr sz="1000" b="0" i="0" u="none" strike="noStrike" cap="none">
                <a:solidFill>
                  <a:srgbClr val="000000"/>
                </a:solidFill>
                <a:latin typeface="Arial"/>
                <a:ea typeface="Arial"/>
                <a:cs typeface="Arial"/>
                <a:sym typeface="Arial"/>
              </a:defRPr>
            </a:lvl3pPr>
            <a:lvl4pPr marL="1828800" marR="0" lvl="3" indent="-228600" algn="l" rtl="0">
              <a:lnSpc>
                <a:spcPct val="100000"/>
              </a:lnSpc>
              <a:spcBef>
                <a:spcPts val="180"/>
              </a:spcBef>
              <a:spcAft>
                <a:spcPts val="0"/>
              </a:spcAft>
              <a:buClr>
                <a:schemeClr val="dk1"/>
              </a:buClr>
              <a:buSzPts val="900"/>
              <a:buFont typeface="Arial"/>
              <a:buNone/>
              <a:defRPr sz="900" b="0" i="0" u="none" strike="noStrike" cap="none">
                <a:solidFill>
                  <a:srgbClr val="000000"/>
                </a:solidFill>
                <a:latin typeface="Arial"/>
                <a:ea typeface="Arial"/>
                <a:cs typeface="Arial"/>
                <a:sym typeface="Arial"/>
              </a:defRPr>
            </a:lvl4pPr>
            <a:lvl5pPr marL="2286000" marR="0" lvl="4" indent="-228600" algn="l" rtl="0">
              <a:lnSpc>
                <a:spcPct val="100000"/>
              </a:lnSpc>
              <a:spcBef>
                <a:spcPts val="180"/>
              </a:spcBef>
              <a:spcAft>
                <a:spcPts val="0"/>
              </a:spcAft>
              <a:buClr>
                <a:schemeClr val="dk1"/>
              </a:buClr>
              <a:buSzPts val="900"/>
              <a:buFont typeface="Arial"/>
              <a:buNone/>
              <a:defRPr sz="900" b="0" i="0" u="none" strike="noStrike" cap="none">
                <a:solidFill>
                  <a:srgbClr val="000000"/>
                </a:solidFill>
                <a:latin typeface="Arial"/>
                <a:ea typeface="Arial"/>
                <a:cs typeface="Arial"/>
                <a:sym typeface="Arial"/>
              </a:defRPr>
            </a:lvl5pPr>
            <a:lvl6pPr marL="2743200" marR="0" lvl="5" indent="-228600" algn="l" rtl="0">
              <a:lnSpc>
                <a:spcPct val="100000"/>
              </a:lnSpc>
              <a:spcBef>
                <a:spcPts val="180"/>
              </a:spcBef>
              <a:spcAft>
                <a:spcPts val="0"/>
              </a:spcAft>
              <a:buClr>
                <a:schemeClr val="dk1"/>
              </a:buClr>
              <a:buSzPts val="900"/>
              <a:buFont typeface="Arial"/>
              <a:buNone/>
              <a:defRPr sz="900" b="0" i="0" u="none" strike="noStrike" cap="none">
                <a:solidFill>
                  <a:srgbClr val="000000"/>
                </a:solidFill>
                <a:latin typeface="Arial"/>
                <a:ea typeface="Arial"/>
                <a:cs typeface="Arial"/>
                <a:sym typeface="Arial"/>
              </a:defRPr>
            </a:lvl6pPr>
            <a:lvl7pPr marL="3200400" marR="0" lvl="6" indent="-228600" algn="l" rtl="0">
              <a:lnSpc>
                <a:spcPct val="100000"/>
              </a:lnSpc>
              <a:spcBef>
                <a:spcPts val="180"/>
              </a:spcBef>
              <a:spcAft>
                <a:spcPts val="0"/>
              </a:spcAft>
              <a:buClr>
                <a:schemeClr val="dk1"/>
              </a:buClr>
              <a:buSzPts val="900"/>
              <a:buFont typeface="Arial"/>
              <a:buNone/>
              <a:defRPr sz="900" b="0" i="0" u="none" strike="noStrike" cap="none">
                <a:solidFill>
                  <a:srgbClr val="000000"/>
                </a:solidFill>
                <a:latin typeface="Arial"/>
                <a:ea typeface="Arial"/>
                <a:cs typeface="Arial"/>
                <a:sym typeface="Arial"/>
              </a:defRPr>
            </a:lvl7pPr>
            <a:lvl8pPr marL="3657600" marR="0" lvl="7" indent="-228600" algn="l" rtl="0">
              <a:lnSpc>
                <a:spcPct val="100000"/>
              </a:lnSpc>
              <a:spcBef>
                <a:spcPts val="180"/>
              </a:spcBef>
              <a:spcAft>
                <a:spcPts val="0"/>
              </a:spcAft>
              <a:buClr>
                <a:schemeClr val="dk1"/>
              </a:buClr>
              <a:buSzPts val="900"/>
              <a:buFont typeface="Arial"/>
              <a:buNone/>
              <a:defRPr sz="900" b="0" i="0" u="none" strike="noStrike" cap="none">
                <a:solidFill>
                  <a:srgbClr val="000000"/>
                </a:solidFill>
                <a:latin typeface="Arial"/>
                <a:ea typeface="Arial"/>
                <a:cs typeface="Arial"/>
                <a:sym typeface="Arial"/>
              </a:defRPr>
            </a:lvl8pPr>
            <a:lvl9pPr marL="4114800" marR="0" lvl="8" indent="-228600" algn="l" rtl="0">
              <a:lnSpc>
                <a:spcPct val="100000"/>
              </a:lnSpc>
              <a:spcBef>
                <a:spcPts val="180"/>
              </a:spcBef>
              <a:spcAft>
                <a:spcPts val="0"/>
              </a:spcAft>
              <a:buClr>
                <a:schemeClr val="dk1"/>
              </a:buClr>
              <a:buSzPts val="900"/>
              <a:buFont typeface="Arial"/>
              <a:buNone/>
              <a:defRPr sz="900" b="0" i="0" u="none" strike="noStrike" cap="none">
                <a:solidFill>
                  <a:srgbClr val="000000"/>
                </a:solidFill>
                <a:latin typeface="Arial"/>
                <a:ea typeface="Arial"/>
                <a:cs typeface="Arial"/>
                <a:sym typeface="Arial"/>
              </a:defRPr>
            </a:lvl9pPr>
          </a:lstStyle>
          <a:p>
            <a:endParaRPr/>
          </a:p>
        </p:txBody>
      </p:sp>
      <p:sp>
        <p:nvSpPr>
          <p:cNvPr id="56" name="Google Shape;56;p8"/>
          <p:cNvSpPr txBox="1">
            <a:spLocks noGrp="1"/>
          </p:cNvSpPr>
          <p:nvPr>
            <p:ph type="dt" idx="10"/>
          </p:nvPr>
        </p:nvSpPr>
        <p:spPr>
          <a:xfrm>
            <a:off x="609441" y="6466799"/>
            <a:ext cx="2844059" cy="365125"/>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57" name="Google Shape;57;p8"/>
          <p:cNvSpPr txBox="1">
            <a:spLocks noGrp="1"/>
          </p:cNvSpPr>
          <p:nvPr>
            <p:ph type="ftr" idx="11"/>
          </p:nvPr>
        </p:nvSpPr>
        <p:spPr>
          <a:xfrm>
            <a:off x="4164515" y="6466799"/>
            <a:ext cx="3859795" cy="365125"/>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58" name="Google Shape;58;p8"/>
          <p:cNvSpPr txBox="1">
            <a:spLocks noGrp="1"/>
          </p:cNvSpPr>
          <p:nvPr>
            <p:ph type="sldNum" idx="12"/>
          </p:nvPr>
        </p:nvSpPr>
        <p:spPr>
          <a:xfrm>
            <a:off x="11745675" y="6698850"/>
            <a:ext cx="366900" cy="1332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FFFFFF"/>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FFFFFF"/>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FFFFFF"/>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FFFFFF"/>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FFFFFF"/>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FFFFFF"/>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FFFFFF"/>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FFFFFF"/>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FFFFFF"/>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59"/>
        <p:cNvGrpSpPr/>
        <p:nvPr/>
      </p:nvGrpSpPr>
      <p:grpSpPr>
        <a:xfrm>
          <a:off x="0" y="0"/>
          <a:ext cx="0" cy="0"/>
          <a:chOff x="0" y="0"/>
          <a:chExt cx="0" cy="0"/>
        </a:xfrm>
      </p:grpSpPr>
      <p:sp>
        <p:nvSpPr>
          <p:cNvPr id="60" name="Google Shape;60;p9"/>
          <p:cNvSpPr txBox="1">
            <a:spLocks noGrp="1"/>
          </p:cNvSpPr>
          <p:nvPr>
            <p:ph type="title"/>
          </p:nvPr>
        </p:nvSpPr>
        <p:spPr>
          <a:xfrm>
            <a:off x="2389095" y="4800600"/>
            <a:ext cx="7313295" cy="566738"/>
          </a:xfrm>
          <a:prstGeom prst="rect">
            <a:avLst/>
          </a:prstGeom>
          <a:noFill/>
          <a:ln>
            <a:noFill/>
          </a:ln>
        </p:spPr>
        <p:txBody>
          <a:bodyPr spcFirstLastPara="1" wrap="square" lIns="91425" tIns="45700" rIns="91425" bIns="45700" anchor="b" anchorCtr="0">
            <a:normAutofit/>
          </a:bodyPr>
          <a:lstStyle>
            <a:lvl1pPr marR="0" lvl="0" algn="l" rtl="0">
              <a:lnSpc>
                <a:spcPct val="100000"/>
              </a:lnSpc>
              <a:spcBef>
                <a:spcPts val="0"/>
              </a:spcBef>
              <a:spcAft>
                <a:spcPts val="0"/>
              </a:spcAft>
              <a:buClr>
                <a:srgbClr val="376092"/>
              </a:buClr>
              <a:buSzPts val="2000"/>
              <a:buFont typeface="Calibri"/>
              <a:buNone/>
              <a:defRPr sz="2000" b="1" i="0" u="none" strike="noStrike" cap="none">
                <a:solidFill>
                  <a:srgbClr val="376092"/>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61" name="Google Shape;61;p9"/>
          <p:cNvSpPr>
            <a:spLocks noGrp="1"/>
          </p:cNvSpPr>
          <p:nvPr>
            <p:ph type="pic" idx="2"/>
          </p:nvPr>
        </p:nvSpPr>
        <p:spPr>
          <a:xfrm>
            <a:off x="2389095" y="612775"/>
            <a:ext cx="7313295" cy="4114800"/>
          </a:xfrm>
          <a:prstGeom prst="rect">
            <a:avLst/>
          </a:prstGeom>
          <a:noFill/>
          <a:ln>
            <a:noFill/>
          </a:ln>
        </p:spPr>
      </p:sp>
      <p:sp>
        <p:nvSpPr>
          <p:cNvPr id="62" name="Google Shape;62;p9"/>
          <p:cNvSpPr txBox="1">
            <a:spLocks noGrp="1"/>
          </p:cNvSpPr>
          <p:nvPr>
            <p:ph type="body" idx="1"/>
          </p:nvPr>
        </p:nvSpPr>
        <p:spPr>
          <a:xfrm>
            <a:off x="2389095" y="5367338"/>
            <a:ext cx="7313295" cy="804862"/>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100000"/>
              </a:lnSpc>
              <a:spcBef>
                <a:spcPts val="280"/>
              </a:spcBef>
              <a:spcAft>
                <a:spcPts val="0"/>
              </a:spcAft>
              <a:buClr>
                <a:srgbClr val="404040"/>
              </a:buClr>
              <a:buSzPts val="1400"/>
              <a:buFont typeface="Arial"/>
              <a:buNone/>
              <a:defRPr sz="1400" b="0" i="0" u="none" strike="noStrike" cap="none">
                <a:solidFill>
                  <a:srgbClr val="404040"/>
                </a:solidFill>
                <a:latin typeface="Arial"/>
                <a:ea typeface="Arial"/>
                <a:cs typeface="Arial"/>
                <a:sym typeface="Arial"/>
              </a:defRPr>
            </a:lvl1pPr>
            <a:lvl2pPr marL="914400" marR="0" lvl="1" indent="-228600" algn="l" rtl="0">
              <a:lnSpc>
                <a:spcPct val="100000"/>
              </a:lnSpc>
              <a:spcBef>
                <a:spcPts val="240"/>
              </a:spcBef>
              <a:spcAft>
                <a:spcPts val="0"/>
              </a:spcAft>
              <a:buClr>
                <a:schemeClr val="dk1"/>
              </a:buClr>
              <a:buSzPts val="1200"/>
              <a:buFont typeface="Arial"/>
              <a:buNone/>
              <a:defRPr sz="1200" b="0" i="0" u="none" strike="noStrike" cap="none">
                <a:solidFill>
                  <a:srgbClr val="000000"/>
                </a:solidFill>
                <a:latin typeface="Arial"/>
                <a:ea typeface="Arial"/>
                <a:cs typeface="Arial"/>
                <a:sym typeface="Arial"/>
              </a:defRPr>
            </a:lvl2pPr>
            <a:lvl3pPr marL="1371600" marR="0" lvl="2" indent="-228600" algn="l" rtl="0">
              <a:lnSpc>
                <a:spcPct val="100000"/>
              </a:lnSpc>
              <a:spcBef>
                <a:spcPts val="200"/>
              </a:spcBef>
              <a:spcAft>
                <a:spcPts val="0"/>
              </a:spcAft>
              <a:buClr>
                <a:schemeClr val="dk1"/>
              </a:buClr>
              <a:buSzPts val="1000"/>
              <a:buFont typeface="Arial"/>
              <a:buNone/>
              <a:defRPr sz="1000" b="0" i="0" u="none" strike="noStrike" cap="none">
                <a:solidFill>
                  <a:srgbClr val="000000"/>
                </a:solidFill>
                <a:latin typeface="Arial"/>
                <a:ea typeface="Arial"/>
                <a:cs typeface="Arial"/>
                <a:sym typeface="Arial"/>
              </a:defRPr>
            </a:lvl3pPr>
            <a:lvl4pPr marL="1828800" marR="0" lvl="3" indent="-228600" algn="l" rtl="0">
              <a:lnSpc>
                <a:spcPct val="100000"/>
              </a:lnSpc>
              <a:spcBef>
                <a:spcPts val="180"/>
              </a:spcBef>
              <a:spcAft>
                <a:spcPts val="0"/>
              </a:spcAft>
              <a:buClr>
                <a:schemeClr val="dk1"/>
              </a:buClr>
              <a:buSzPts val="900"/>
              <a:buFont typeface="Arial"/>
              <a:buNone/>
              <a:defRPr sz="900" b="0" i="0" u="none" strike="noStrike" cap="none">
                <a:solidFill>
                  <a:srgbClr val="000000"/>
                </a:solidFill>
                <a:latin typeface="Arial"/>
                <a:ea typeface="Arial"/>
                <a:cs typeface="Arial"/>
                <a:sym typeface="Arial"/>
              </a:defRPr>
            </a:lvl4pPr>
            <a:lvl5pPr marL="2286000" marR="0" lvl="4" indent="-228600" algn="l" rtl="0">
              <a:lnSpc>
                <a:spcPct val="100000"/>
              </a:lnSpc>
              <a:spcBef>
                <a:spcPts val="180"/>
              </a:spcBef>
              <a:spcAft>
                <a:spcPts val="0"/>
              </a:spcAft>
              <a:buClr>
                <a:schemeClr val="dk1"/>
              </a:buClr>
              <a:buSzPts val="900"/>
              <a:buFont typeface="Arial"/>
              <a:buNone/>
              <a:defRPr sz="900" b="0" i="0" u="none" strike="noStrike" cap="none">
                <a:solidFill>
                  <a:srgbClr val="000000"/>
                </a:solidFill>
                <a:latin typeface="Arial"/>
                <a:ea typeface="Arial"/>
                <a:cs typeface="Arial"/>
                <a:sym typeface="Arial"/>
              </a:defRPr>
            </a:lvl5pPr>
            <a:lvl6pPr marL="2743200" marR="0" lvl="5" indent="-228600" algn="l" rtl="0">
              <a:lnSpc>
                <a:spcPct val="100000"/>
              </a:lnSpc>
              <a:spcBef>
                <a:spcPts val="180"/>
              </a:spcBef>
              <a:spcAft>
                <a:spcPts val="0"/>
              </a:spcAft>
              <a:buClr>
                <a:schemeClr val="dk1"/>
              </a:buClr>
              <a:buSzPts val="900"/>
              <a:buFont typeface="Arial"/>
              <a:buNone/>
              <a:defRPr sz="900" b="0" i="0" u="none" strike="noStrike" cap="none">
                <a:solidFill>
                  <a:srgbClr val="000000"/>
                </a:solidFill>
                <a:latin typeface="Arial"/>
                <a:ea typeface="Arial"/>
                <a:cs typeface="Arial"/>
                <a:sym typeface="Arial"/>
              </a:defRPr>
            </a:lvl6pPr>
            <a:lvl7pPr marL="3200400" marR="0" lvl="6" indent="-228600" algn="l" rtl="0">
              <a:lnSpc>
                <a:spcPct val="100000"/>
              </a:lnSpc>
              <a:spcBef>
                <a:spcPts val="180"/>
              </a:spcBef>
              <a:spcAft>
                <a:spcPts val="0"/>
              </a:spcAft>
              <a:buClr>
                <a:schemeClr val="dk1"/>
              </a:buClr>
              <a:buSzPts val="900"/>
              <a:buFont typeface="Arial"/>
              <a:buNone/>
              <a:defRPr sz="900" b="0" i="0" u="none" strike="noStrike" cap="none">
                <a:solidFill>
                  <a:srgbClr val="000000"/>
                </a:solidFill>
                <a:latin typeface="Arial"/>
                <a:ea typeface="Arial"/>
                <a:cs typeface="Arial"/>
                <a:sym typeface="Arial"/>
              </a:defRPr>
            </a:lvl7pPr>
            <a:lvl8pPr marL="3657600" marR="0" lvl="7" indent="-228600" algn="l" rtl="0">
              <a:lnSpc>
                <a:spcPct val="100000"/>
              </a:lnSpc>
              <a:spcBef>
                <a:spcPts val="180"/>
              </a:spcBef>
              <a:spcAft>
                <a:spcPts val="0"/>
              </a:spcAft>
              <a:buClr>
                <a:schemeClr val="dk1"/>
              </a:buClr>
              <a:buSzPts val="900"/>
              <a:buFont typeface="Arial"/>
              <a:buNone/>
              <a:defRPr sz="900" b="0" i="0" u="none" strike="noStrike" cap="none">
                <a:solidFill>
                  <a:srgbClr val="000000"/>
                </a:solidFill>
                <a:latin typeface="Arial"/>
                <a:ea typeface="Arial"/>
                <a:cs typeface="Arial"/>
                <a:sym typeface="Arial"/>
              </a:defRPr>
            </a:lvl8pPr>
            <a:lvl9pPr marL="4114800" marR="0" lvl="8" indent="-228600" algn="l" rtl="0">
              <a:lnSpc>
                <a:spcPct val="100000"/>
              </a:lnSpc>
              <a:spcBef>
                <a:spcPts val="180"/>
              </a:spcBef>
              <a:spcAft>
                <a:spcPts val="0"/>
              </a:spcAft>
              <a:buClr>
                <a:schemeClr val="dk1"/>
              </a:buClr>
              <a:buSzPts val="900"/>
              <a:buFont typeface="Arial"/>
              <a:buNone/>
              <a:defRPr sz="900" b="0" i="0" u="none" strike="noStrike" cap="none">
                <a:solidFill>
                  <a:srgbClr val="000000"/>
                </a:solidFill>
                <a:latin typeface="Arial"/>
                <a:ea typeface="Arial"/>
                <a:cs typeface="Arial"/>
                <a:sym typeface="Arial"/>
              </a:defRPr>
            </a:lvl9pPr>
          </a:lstStyle>
          <a:p>
            <a:endParaRPr/>
          </a:p>
        </p:txBody>
      </p:sp>
      <p:sp>
        <p:nvSpPr>
          <p:cNvPr id="63" name="Google Shape;63;p9"/>
          <p:cNvSpPr txBox="1">
            <a:spLocks noGrp="1"/>
          </p:cNvSpPr>
          <p:nvPr>
            <p:ph type="dt" idx="10"/>
          </p:nvPr>
        </p:nvSpPr>
        <p:spPr>
          <a:xfrm>
            <a:off x="609441" y="6466799"/>
            <a:ext cx="2844059" cy="365125"/>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64" name="Google Shape;64;p9"/>
          <p:cNvSpPr txBox="1">
            <a:spLocks noGrp="1"/>
          </p:cNvSpPr>
          <p:nvPr>
            <p:ph type="ftr" idx="11"/>
          </p:nvPr>
        </p:nvSpPr>
        <p:spPr>
          <a:xfrm>
            <a:off x="4164515" y="6466799"/>
            <a:ext cx="3859795" cy="365125"/>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65" name="Google Shape;65;p9"/>
          <p:cNvSpPr txBox="1">
            <a:spLocks noGrp="1"/>
          </p:cNvSpPr>
          <p:nvPr>
            <p:ph type="sldNum" idx="12"/>
          </p:nvPr>
        </p:nvSpPr>
        <p:spPr>
          <a:xfrm>
            <a:off x="11745675" y="6698850"/>
            <a:ext cx="366900" cy="1332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FFFFFF"/>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FFFFFF"/>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FFFFFF"/>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FFFFFF"/>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FFFFFF"/>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FFFFFF"/>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FFFFFF"/>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FFFFFF"/>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FFFFFF"/>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66"/>
        <p:cNvGrpSpPr/>
        <p:nvPr/>
      </p:nvGrpSpPr>
      <p:grpSpPr>
        <a:xfrm>
          <a:off x="0" y="0"/>
          <a:ext cx="0" cy="0"/>
          <a:chOff x="0" y="0"/>
          <a:chExt cx="0" cy="0"/>
        </a:xfrm>
      </p:grpSpPr>
      <p:sp>
        <p:nvSpPr>
          <p:cNvPr id="67" name="Google Shape;67;p10"/>
          <p:cNvSpPr txBox="1">
            <a:spLocks noGrp="1"/>
          </p:cNvSpPr>
          <p:nvPr>
            <p:ph type="title"/>
          </p:nvPr>
        </p:nvSpPr>
        <p:spPr>
          <a:xfrm>
            <a:off x="588416" y="336363"/>
            <a:ext cx="10969800" cy="1143000"/>
          </a:xfrm>
          <a:prstGeom prst="rect">
            <a:avLst/>
          </a:prstGeom>
          <a:noFill/>
          <a:ln>
            <a:noFill/>
          </a:ln>
        </p:spPr>
        <p:txBody>
          <a:bodyPr spcFirstLastPara="1" wrap="square" lIns="91425" tIns="45700" rIns="91425" bIns="45700" anchor="ctr" anchorCtr="0">
            <a:normAutofit/>
          </a:bodyPr>
          <a:lstStyle>
            <a:lvl1pPr marR="0" lvl="0" algn="ctr" rtl="0">
              <a:lnSpc>
                <a:spcPct val="100000"/>
              </a:lnSpc>
              <a:spcBef>
                <a:spcPts val="0"/>
              </a:spcBef>
              <a:spcAft>
                <a:spcPts val="0"/>
              </a:spcAft>
              <a:buClr>
                <a:srgbClr val="376092"/>
              </a:buClr>
              <a:buSzPts val="4400"/>
              <a:buFont typeface="Calibri"/>
              <a:buNone/>
              <a:defRPr sz="1400" b="0" i="0" u="none" strike="noStrike" cap="none">
                <a:solidFill>
                  <a:srgbClr val="376092"/>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68" name="Google Shape;68;p10"/>
          <p:cNvSpPr txBox="1">
            <a:spLocks noGrp="1"/>
          </p:cNvSpPr>
          <p:nvPr>
            <p:ph type="body" idx="1"/>
          </p:nvPr>
        </p:nvSpPr>
        <p:spPr>
          <a:xfrm rot="5400000">
            <a:off x="3831431" y="-1621789"/>
            <a:ext cx="4525963" cy="10969943"/>
          </a:xfrm>
          <a:prstGeom prst="rect">
            <a:avLst/>
          </a:prstGeom>
          <a:noFill/>
          <a:ln>
            <a:noFill/>
          </a:ln>
        </p:spPr>
        <p:txBody>
          <a:bodyPr spcFirstLastPara="1" wrap="square" lIns="91425" tIns="45700" rIns="91425" bIns="45700" anchor="t" anchorCtr="0">
            <a:normAutofit/>
          </a:bodyPr>
          <a:lstStyle>
            <a:lvl1pPr marL="457200" marR="0" lvl="0" indent="-431800" algn="l" rtl="0">
              <a:lnSpc>
                <a:spcPct val="100000"/>
              </a:lnSpc>
              <a:spcBef>
                <a:spcPts val="640"/>
              </a:spcBef>
              <a:spcAft>
                <a:spcPts val="0"/>
              </a:spcAft>
              <a:buClr>
                <a:srgbClr val="404040"/>
              </a:buClr>
              <a:buSzPts val="3200"/>
              <a:buFont typeface="Arial"/>
              <a:buChar char="•"/>
              <a:defRPr sz="1400" b="0" i="0" u="none" strike="noStrike" cap="none">
                <a:solidFill>
                  <a:srgbClr val="404040"/>
                </a:solidFill>
                <a:latin typeface="Arial"/>
                <a:ea typeface="Arial"/>
                <a:cs typeface="Arial"/>
                <a:sym typeface="Arial"/>
              </a:defRPr>
            </a:lvl1pPr>
            <a:lvl2pPr marL="914400" marR="0" lvl="1" indent="-406400" algn="l" rtl="0">
              <a:lnSpc>
                <a:spcPct val="100000"/>
              </a:lnSpc>
              <a:spcBef>
                <a:spcPts val="560"/>
              </a:spcBef>
              <a:spcAft>
                <a:spcPts val="0"/>
              </a:spcAft>
              <a:buClr>
                <a:srgbClr val="404040"/>
              </a:buClr>
              <a:buSzPts val="2800"/>
              <a:buFont typeface="Arial"/>
              <a:buChar char="–"/>
              <a:defRPr sz="1400" b="0" i="0" u="none" strike="noStrike" cap="none">
                <a:solidFill>
                  <a:srgbClr val="404040"/>
                </a:solidFill>
                <a:latin typeface="Arial"/>
                <a:ea typeface="Arial"/>
                <a:cs typeface="Arial"/>
                <a:sym typeface="Arial"/>
              </a:defRPr>
            </a:lvl2pPr>
            <a:lvl3pPr marL="1371600" marR="0" lvl="2" indent="-381000" algn="l" rtl="0">
              <a:lnSpc>
                <a:spcPct val="100000"/>
              </a:lnSpc>
              <a:spcBef>
                <a:spcPts val="480"/>
              </a:spcBef>
              <a:spcAft>
                <a:spcPts val="0"/>
              </a:spcAft>
              <a:buClr>
                <a:srgbClr val="404040"/>
              </a:buClr>
              <a:buSzPts val="2400"/>
              <a:buFont typeface="Arial"/>
              <a:buChar char="•"/>
              <a:defRPr sz="1400" b="0" i="0" u="none" strike="noStrike" cap="none">
                <a:solidFill>
                  <a:srgbClr val="404040"/>
                </a:solidFill>
                <a:latin typeface="Arial"/>
                <a:ea typeface="Arial"/>
                <a:cs typeface="Arial"/>
                <a:sym typeface="Arial"/>
              </a:defRPr>
            </a:lvl3pPr>
            <a:lvl4pPr marL="1828800" marR="0" lvl="3" indent="-355600" algn="l" rtl="0">
              <a:lnSpc>
                <a:spcPct val="100000"/>
              </a:lnSpc>
              <a:spcBef>
                <a:spcPts val="400"/>
              </a:spcBef>
              <a:spcAft>
                <a:spcPts val="0"/>
              </a:spcAft>
              <a:buClr>
                <a:srgbClr val="404040"/>
              </a:buClr>
              <a:buSzPts val="2000"/>
              <a:buFont typeface="Arial"/>
              <a:buChar char="–"/>
              <a:defRPr sz="1400" b="0" i="0" u="none" strike="noStrike" cap="none">
                <a:solidFill>
                  <a:srgbClr val="404040"/>
                </a:solidFill>
                <a:latin typeface="Arial"/>
                <a:ea typeface="Arial"/>
                <a:cs typeface="Arial"/>
                <a:sym typeface="Arial"/>
              </a:defRPr>
            </a:lvl4pPr>
            <a:lvl5pPr marL="2286000" marR="0" lvl="4" indent="-355600" algn="l" rtl="0">
              <a:lnSpc>
                <a:spcPct val="100000"/>
              </a:lnSpc>
              <a:spcBef>
                <a:spcPts val="400"/>
              </a:spcBef>
              <a:spcAft>
                <a:spcPts val="0"/>
              </a:spcAft>
              <a:buClr>
                <a:srgbClr val="404040"/>
              </a:buClr>
              <a:buSzPts val="2000"/>
              <a:buFont typeface="Arial"/>
              <a:buChar char="»"/>
              <a:defRPr sz="1400" b="0" i="0" u="none" strike="noStrike" cap="none">
                <a:solidFill>
                  <a:srgbClr val="404040"/>
                </a:solidFill>
                <a:latin typeface="Arial"/>
                <a:ea typeface="Arial"/>
                <a:cs typeface="Arial"/>
                <a:sym typeface="Arial"/>
              </a:defRPr>
            </a:lvl5pPr>
            <a:lvl6pPr marL="2743200" marR="0" lvl="5" indent="-342900" algn="l" rtl="0">
              <a:lnSpc>
                <a:spcPct val="100000"/>
              </a:lnSpc>
              <a:spcBef>
                <a:spcPts val="360"/>
              </a:spcBef>
              <a:spcAft>
                <a:spcPts val="0"/>
              </a:spcAft>
              <a:buClr>
                <a:schemeClr val="dk1"/>
              </a:buClr>
              <a:buSzPts val="1800"/>
              <a:buFont typeface="Arial"/>
              <a:buChar char="•"/>
              <a:defRPr sz="1400" b="0" i="0" u="none" strike="noStrike" cap="none">
                <a:solidFill>
                  <a:srgbClr val="000000"/>
                </a:solidFill>
                <a:latin typeface="Arial"/>
                <a:ea typeface="Arial"/>
                <a:cs typeface="Arial"/>
                <a:sym typeface="Arial"/>
              </a:defRPr>
            </a:lvl6pPr>
            <a:lvl7pPr marL="3200400" marR="0" lvl="6" indent="-342900" algn="l" rtl="0">
              <a:lnSpc>
                <a:spcPct val="100000"/>
              </a:lnSpc>
              <a:spcBef>
                <a:spcPts val="360"/>
              </a:spcBef>
              <a:spcAft>
                <a:spcPts val="0"/>
              </a:spcAft>
              <a:buClr>
                <a:schemeClr val="dk1"/>
              </a:buClr>
              <a:buSzPts val="1800"/>
              <a:buFont typeface="Arial"/>
              <a:buChar char="•"/>
              <a:defRPr sz="1400" b="0" i="0" u="none" strike="noStrike" cap="none">
                <a:solidFill>
                  <a:srgbClr val="000000"/>
                </a:solidFill>
                <a:latin typeface="Arial"/>
                <a:ea typeface="Arial"/>
                <a:cs typeface="Arial"/>
                <a:sym typeface="Arial"/>
              </a:defRPr>
            </a:lvl7pPr>
            <a:lvl8pPr marL="3657600" marR="0" lvl="7" indent="-342900" algn="l" rtl="0">
              <a:lnSpc>
                <a:spcPct val="100000"/>
              </a:lnSpc>
              <a:spcBef>
                <a:spcPts val="360"/>
              </a:spcBef>
              <a:spcAft>
                <a:spcPts val="0"/>
              </a:spcAft>
              <a:buClr>
                <a:schemeClr val="dk1"/>
              </a:buClr>
              <a:buSzPts val="1800"/>
              <a:buFont typeface="Arial"/>
              <a:buChar char="•"/>
              <a:defRPr sz="1400" b="0" i="0" u="none" strike="noStrike" cap="none">
                <a:solidFill>
                  <a:srgbClr val="000000"/>
                </a:solidFill>
                <a:latin typeface="Arial"/>
                <a:ea typeface="Arial"/>
                <a:cs typeface="Arial"/>
                <a:sym typeface="Arial"/>
              </a:defRPr>
            </a:lvl8pPr>
            <a:lvl9pPr marL="4114800" marR="0" lvl="8" indent="-342900" algn="l" rtl="0">
              <a:lnSpc>
                <a:spcPct val="100000"/>
              </a:lnSpc>
              <a:spcBef>
                <a:spcPts val="360"/>
              </a:spcBef>
              <a:spcAft>
                <a:spcPts val="0"/>
              </a:spcAft>
              <a:buClr>
                <a:schemeClr val="dk1"/>
              </a:buClr>
              <a:buSzPts val="1800"/>
              <a:buFont typeface="Arial"/>
              <a:buChar char="•"/>
              <a:defRPr sz="1400" b="0" i="0" u="none" strike="noStrike" cap="none">
                <a:solidFill>
                  <a:srgbClr val="000000"/>
                </a:solidFill>
                <a:latin typeface="Arial"/>
                <a:ea typeface="Arial"/>
                <a:cs typeface="Arial"/>
                <a:sym typeface="Arial"/>
              </a:defRPr>
            </a:lvl9pPr>
          </a:lstStyle>
          <a:p>
            <a:endParaRPr/>
          </a:p>
        </p:txBody>
      </p:sp>
      <p:sp>
        <p:nvSpPr>
          <p:cNvPr id="69" name="Google Shape;69;p10"/>
          <p:cNvSpPr txBox="1">
            <a:spLocks noGrp="1"/>
          </p:cNvSpPr>
          <p:nvPr>
            <p:ph type="dt" idx="10"/>
          </p:nvPr>
        </p:nvSpPr>
        <p:spPr>
          <a:xfrm>
            <a:off x="609441" y="6466799"/>
            <a:ext cx="2844059" cy="365125"/>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70" name="Google Shape;70;p10"/>
          <p:cNvSpPr txBox="1">
            <a:spLocks noGrp="1"/>
          </p:cNvSpPr>
          <p:nvPr>
            <p:ph type="ftr" idx="11"/>
          </p:nvPr>
        </p:nvSpPr>
        <p:spPr>
          <a:xfrm>
            <a:off x="4164515" y="6466799"/>
            <a:ext cx="3859795" cy="365125"/>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71" name="Google Shape;71;p10"/>
          <p:cNvSpPr txBox="1">
            <a:spLocks noGrp="1"/>
          </p:cNvSpPr>
          <p:nvPr>
            <p:ph type="sldNum" idx="12"/>
          </p:nvPr>
        </p:nvSpPr>
        <p:spPr>
          <a:xfrm>
            <a:off x="11745675" y="6698850"/>
            <a:ext cx="366900" cy="1332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FFFFFF"/>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FFFFFF"/>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FFFFFF"/>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FFFFFF"/>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FFFFFF"/>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FFFFFF"/>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FFFFFF"/>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FFFFFF"/>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FFFFFF"/>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2"/>
        <p:cNvGrpSpPr/>
        <p:nvPr/>
      </p:nvGrpSpPr>
      <p:grpSpPr>
        <a:xfrm>
          <a:off x="0" y="0"/>
          <a:ext cx="0" cy="0"/>
          <a:chOff x="0" y="0"/>
          <a:chExt cx="0" cy="0"/>
        </a:xfrm>
      </p:grpSpPr>
      <p:sp>
        <p:nvSpPr>
          <p:cNvPr id="73" name="Google Shape;73;p11"/>
          <p:cNvSpPr txBox="1">
            <a:spLocks noGrp="1"/>
          </p:cNvSpPr>
          <p:nvPr>
            <p:ph type="title"/>
          </p:nvPr>
        </p:nvSpPr>
        <p:spPr>
          <a:xfrm rot="5400000">
            <a:off x="10681918" y="1373136"/>
            <a:ext cx="5851525" cy="3654531"/>
          </a:xfrm>
          <a:prstGeom prst="rect">
            <a:avLst/>
          </a:prstGeom>
          <a:noFill/>
          <a:ln>
            <a:noFill/>
          </a:ln>
        </p:spPr>
        <p:txBody>
          <a:bodyPr spcFirstLastPara="1" wrap="square" lIns="91425" tIns="45700" rIns="91425" bIns="45700" anchor="ctr" anchorCtr="0">
            <a:normAutofit/>
          </a:bodyPr>
          <a:lstStyle>
            <a:lvl1pPr marR="0" lvl="0" algn="ctr" rtl="0">
              <a:lnSpc>
                <a:spcPct val="100000"/>
              </a:lnSpc>
              <a:spcBef>
                <a:spcPts val="0"/>
              </a:spcBef>
              <a:spcAft>
                <a:spcPts val="0"/>
              </a:spcAft>
              <a:buClr>
                <a:schemeClr val="dk1"/>
              </a:buClr>
              <a:buSzPts val="1800"/>
              <a:buFont typeface="Arial"/>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74" name="Google Shape;74;p11"/>
          <p:cNvSpPr txBox="1">
            <a:spLocks noGrp="1"/>
          </p:cNvSpPr>
          <p:nvPr>
            <p:ph type="body" idx="1"/>
          </p:nvPr>
        </p:nvSpPr>
        <p:spPr>
          <a:xfrm rot="5400000">
            <a:off x="3269167" y="-2181938"/>
            <a:ext cx="5851525" cy="10764680"/>
          </a:xfrm>
          <a:prstGeom prst="rect">
            <a:avLst/>
          </a:prstGeom>
          <a:noFill/>
          <a:ln>
            <a:noFill/>
          </a:ln>
        </p:spPr>
        <p:txBody>
          <a:bodyPr spcFirstLastPara="1" wrap="square" lIns="91425" tIns="45700" rIns="91425" bIns="45700" anchor="t" anchorCtr="0">
            <a:normAutofit/>
          </a:bodyPr>
          <a:lstStyle>
            <a:lvl1pPr marL="457200" marR="0" lvl="0" indent="-431800" algn="l" rtl="0">
              <a:lnSpc>
                <a:spcPct val="100000"/>
              </a:lnSpc>
              <a:spcBef>
                <a:spcPts val="640"/>
              </a:spcBef>
              <a:spcAft>
                <a:spcPts val="0"/>
              </a:spcAft>
              <a:buClr>
                <a:srgbClr val="404040"/>
              </a:buClr>
              <a:buSzPts val="3200"/>
              <a:buFont typeface="Arial"/>
              <a:buChar char="•"/>
              <a:defRPr sz="1400" b="0" i="0" u="none" strike="noStrike" cap="none">
                <a:solidFill>
                  <a:srgbClr val="404040"/>
                </a:solidFill>
                <a:latin typeface="Arial"/>
                <a:ea typeface="Arial"/>
                <a:cs typeface="Arial"/>
                <a:sym typeface="Arial"/>
              </a:defRPr>
            </a:lvl1pPr>
            <a:lvl2pPr marL="914400" marR="0" lvl="1" indent="-406400" algn="l" rtl="0">
              <a:lnSpc>
                <a:spcPct val="100000"/>
              </a:lnSpc>
              <a:spcBef>
                <a:spcPts val="560"/>
              </a:spcBef>
              <a:spcAft>
                <a:spcPts val="0"/>
              </a:spcAft>
              <a:buClr>
                <a:srgbClr val="404040"/>
              </a:buClr>
              <a:buSzPts val="2800"/>
              <a:buFont typeface="Arial"/>
              <a:buChar char="–"/>
              <a:defRPr sz="1400" b="0" i="0" u="none" strike="noStrike" cap="none">
                <a:solidFill>
                  <a:srgbClr val="404040"/>
                </a:solidFill>
                <a:latin typeface="Arial"/>
                <a:ea typeface="Arial"/>
                <a:cs typeface="Arial"/>
                <a:sym typeface="Arial"/>
              </a:defRPr>
            </a:lvl2pPr>
            <a:lvl3pPr marL="1371600" marR="0" lvl="2" indent="-381000" algn="l" rtl="0">
              <a:lnSpc>
                <a:spcPct val="100000"/>
              </a:lnSpc>
              <a:spcBef>
                <a:spcPts val="480"/>
              </a:spcBef>
              <a:spcAft>
                <a:spcPts val="0"/>
              </a:spcAft>
              <a:buClr>
                <a:srgbClr val="404040"/>
              </a:buClr>
              <a:buSzPts val="2400"/>
              <a:buFont typeface="Arial"/>
              <a:buChar char="•"/>
              <a:defRPr sz="1400" b="0" i="0" u="none" strike="noStrike" cap="none">
                <a:solidFill>
                  <a:srgbClr val="404040"/>
                </a:solidFill>
                <a:latin typeface="Arial"/>
                <a:ea typeface="Arial"/>
                <a:cs typeface="Arial"/>
                <a:sym typeface="Arial"/>
              </a:defRPr>
            </a:lvl3pPr>
            <a:lvl4pPr marL="1828800" marR="0" lvl="3" indent="-355600" algn="l" rtl="0">
              <a:lnSpc>
                <a:spcPct val="100000"/>
              </a:lnSpc>
              <a:spcBef>
                <a:spcPts val="400"/>
              </a:spcBef>
              <a:spcAft>
                <a:spcPts val="0"/>
              </a:spcAft>
              <a:buClr>
                <a:srgbClr val="404040"/>
              </a:buClr>
              <a:buSzPts val="2000"/>
              <a:buFont typeface="Arial"/>
              <a:buChar char="–"/>
              <a:defRPr sz="1400" b="0" i="0" u="none" strike="noStrike" cap="none">
                <a:solidFill>
                  <a:srgbClr val="404040"/>
                </a:solidFill>
                <a:latin typeface="Arial"/>
                <a:ea typeface="Arial"/>
                <a:cs typeface="Arial"/>
                <a:sym typeface="Arial"/>
              </a:defRPr>
            </a:lvl4pPr>
            <a:lvl5pPr marL="2286000" marR="0" lvl="4" indent="-355600" algn="l" rtl="0">
              <a:lnSpc>
                <a:spcPct val="100000"/>
              </a:lnSpc>
              <a:spcBef>
                <a:spcPts val="400"/>
              </a:spcBef>
              <a:spcAft>
                <a:spcPts val="0"/>
              </a:spcAft>
              <a:buClr>
                <a:srgbClr val="404040"/>
              </a:buClr>
              <a:buSzPts val="2000"/>
              <a:buFont typeface="Arial"/>
              <a:buChar char="»"/>
              <a:defRPr sz="1400" b="0" i="0" u="none" strike="noStrike" cap="none">
                <a:solidFill>
                  <a:srgbClr val="404040"/>
                </a:solidFill>
                <a:latin typeface="Arial"/>
                <a:ea typeface="Arial"/>
                <a:cs typeface="Arial"/>
                <a:sym typeface="Arial"/>
              </a:defRPr>
            </a:lvl5pPr>
            <a:lvl6pPr marL="2743200" marR="0" lvl="5" indent="-342900" algn="l" rtl="0">
              <a:lnSpc>
                <a:spcPct val="100000"/>
              </a:lnSpc>
              <a:spcBef>
                <a:spcPts val="360"/>
              </a:spcBef>
              <a:spcAft>
                <a:spcPts val="0"/>
              </a:spcAft>
              <a:buClr>
                <a:schemeClr val="dk1"/>
              </a:buClr>
              <a:buSzPts val="1800"/>
              <a:buFont typeface="Arial"/>
              <a:buChar char="•"/>
              <a:defRPr sz="1400" b="0" i="0" u="none" strike="noStrike" cap="none">
                <a:solidFill>
                  <a:srgbClr val="000000"/>
                </a:solidFill>
                <a:latin typeface="Arial"/>
                <a:ea typeface="Arial"/>
                <a:cs typeface="Arial"/>
                <a:sym typeface="Arial"/>
              </a:defRPr>
            </a:lvl6pPr>
            <a:lvl7pPr marL="3200400" marR="0" lvl="6" indent="-342900" algn="l" rtl="0">
              <a:lnSpc>
                <a:spcPct val="100000"/>
              </a:lnSpc>
              <a:spcBef>
                <a:spcPts val="360"/>
              </a:spcBef>
              <a:spcAft>
                <a:spcPts val="0"/>
              </a:spcAft>
              <a:buClr>
                <a:schemeClr val="dk1"/>
              </a:buClr>
              <a:buSzPts val="1800"/>
              <a:buFont typeface="Arial"/>
              <a:buChar char="•"/>
              <a:defRPr sz="1400" b="0" i="0" u="none" strike="noStrike" cap="none">
                <a:solidFill>
                  <a:srgbClr val="000000"/>
                </a:solidFill>
                <a:latin typeface="Arial"/>
                <a:ea typeface="Arial"/>
                <a:cs typeface="Arial"/>
                <a:sym typeface="Arial"/>
              </a:defRPr>
            </a:lvl7pPr>
            <a:lvl8pPr marL="3657600" marR="0" lvl="7" indent="-342900" algn="l" rtl="0">
              <a:lnSpc>
                <a:spcPct val="100000"/>
              </a:lnSpc>
              <a:spcBef>
                <a:spcPts val="360"/>
              </a:spcBef>
              <a:spcAft>
                <a:spcPts val="0"/>
              </a:spcAft>
              <a:buClr>
                <a:schemeClr val="dk1"/>
              </a:buClr>
              <a:buSzPts val="1800"/>
              <a:buFont typeface="Arial"/>
              <a:buChar char="•"/>
              <a:defRPr sz="1400" b="0" i="0" u="none" strike="noStrike" cap="none">
                <a:solidFill>
                  <a:srgbClr val="000000"/>
                </a:solidFill>
                <a:latin typeface="Arial"/>
                <a:ea typeface="Arial"/>
                <a:cs typeface="Arial"/>
                <a:sym typeface="Arial"/>
              </a:defRPr>
            </a:lvl8pPr>
            <a:lvl9pPr marL="4114800" marR="0" lvl="8" indent="-342900" algn="l" rtl="0">
              <a:lnSpc>
                <a:spcPct val="100000"/>
              </a:lnSpc>
              <a:spcBef>
                <a:spcPts val="360"/>
              </a:spcBef>
              <a:spcAft>
                <a:spcPts val="0"/>
              </a:spcAft>
              <a:buClr>
                <a:schemeClr val="dk1"/>
              </a:buClr>
              <a:buSzPts val="1800"/>
              <a:buFont typeface="Arial"/>
              <a:buChar char="•"/>
              <a:defRPr sz="1400" b="0" i="0" u="none" strike="noStrike" cap="none">
                <a:solidFill>
                  <a:srgbClr val="000000"/>
                </a:solidFill>
                <a:latin typeface="Arial"/>
                <a:ea typeface="Arial"/>
                <a:cs typeface="Arial"/>
                <a:sym typeface="Arial"/>
              </a:defRPr>
            </a:lvl9pPr>
          </a:lstStyle>
          <a:p>
            <a:endParaRPr/>
          </a:p>
        </p:txBody>
      </p:sp>
      <p:sp>
        <p:nvSpPr>
          <p:cNvPr id="75" name="Google Shape;75;p11"/>
          <p:cNvSpPr txBox="1">
            <a:spLocks noGrp="1"/>
          </p:cNvSpPr>
          <p:nvPr>
            <p:ph type="dt" idx="10"/>
          </p:nvPr>
        </p:nvSpPr>
        <p:spPr>
          <a:xfrm>
            <a:off x="609441" y="6466799"/>
            <a:ext cx="2844059" cy="365125"/>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76" name="Google Shape;76;p11"/>
          <p:cNvSpPr txBox="1">
            <a:spLocks noGrp="1"/>
          </p:cNvSpPr>
          <p:nvPr>
            <p:ph type="ftr" idx="11"/>
          </p:nvPr>
        </p:nvSpPr>
        <p:spPr>
          <a:xfrm>
            <a:off x="4164515" y="6466799"/>
            <a:ext cx="3859795" cy="365125"/>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77" name="Google Shape;77;p11"/>
          <p:cNvSpPr txBox="1">
            <a:spLocks noGrp="1"/>
          </p:cNvSpPr>
          <p:nvPr>
            <p:ph type="sldNum" idx="12"/>
          </p:nvPr>
        </p:nvSpPr>
        <p:spPr>
          <a:xfrm>
            <a:off x="11745675" y="6698850"/>
            <a:ext cx="366900" cy="1332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FFFFFF"/>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FFFFFF"/>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FFFFFF"/>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FFFFFF"/>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FFFFFF"/>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FFFFFF"/>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FFFFFF"/>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FFFFFF"/>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FFFFFF"/>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8.png"/><Relationship Id="rId4" Type="http://schemas.openxmlformats.org/officeDocument/2006/relationships/image" Target="../media/image5.png"/></Relationships>
</file>

<file path=ppt/slides/_rels/slide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3.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5.png"/><Relationship Id="rId7" Type="http://schemas.openxmlformats.org/officeDocument/2006/relationships/image" Target="../media/image14.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13.png"/><Relationship Id="rId5" Type="http://schemas.openxmlformats.org/officeDocument/2006/relationships/image" Target="../media/image12.png"/><Relationship Id="rId10" Type="http://schemas.openxmlformats.org/officeDocument/2006/relationships/image" Target="../media/image17.png"/><Relationship Id="rId4" Type="http://schemas.openxmlformats.org/officeDocument/2006/relationships/image" Target="../media/image11.png"/><Relationship Id="rId9" Type="http://schemas.openxmlformats.org/officeDocument/2006/relationships/image" Target="../media/image16.png"/></Relationships>
</file>

<file path=ppt/slides/_rels/slide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19.png"/></Relationships>
</file>

<file path=ppt/slides/_rels/slide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21.png"/></Relationships>
</file>

<file path=ppt/slides/_rels/slide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image" Target="../media/image2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2"/>
        <p:cNvGrpSpPr/>
        <p:nvPr/>
      </p:nvGrpSpPr>
      <p:grpSpPr>
        <a:xfrm>
          <a:off x="0" y="0"/>
          <a:ext cx="0" cy="0"/>
          <a:chOff x="0" y="0"/>
          <a:chExt cx="0" cy="0"/>
        </a:xfrm>
      </p:grpSpPr>
      <p:pic>
        <p:nvPicPr>
          <p:cNvPr id="83" name="Google Shape;83;p12"/>
          <p:cNvPicPr preferRelativeResize="0"/>
          <p:nvPr/>
        </p:nvPicPr>
        <p:blipFill rotWithShape="1">
          <a:blip r:embed="rId3">
            <a:alphaModFix/>
          </a:blip>
          <a:srcRect l="2108" t="16758" r="7385" b="8691"/>
          <a:stretch/>
        </p:blipFill>
        <p:spPr>
          <a:xfrm>
            <a:off x="0" y="0"/>
            <a:ext cx="12188826" cy="6857999"/>
          </a:xfrm>
          <a:prstGeom prst="rect">
            <a:avLst/>
          </a:prstGeom>
          <a:noFill/>
          <a:ln>
            <a:noFill/>
          </a:ln>
        </p:spPr>
      </p:pic>
      <p:grpSp>
        <p:nvGrpSpPr>
          <p:cNvPr id="84" name="Google Shape;84;p12"/>
          <p:cNvGrpSpPr/>
          <p:nvPr/>
        </p:nvGrpSpPr>
        <p:grpSpPr>
          <a:xfrm>
            <a:off x="0" y="3160200"/>
            <a:ext cx="3434400" cy="1019700"/>
            <a:chOff x="0" y="1027150"/>
            <a:chExt cx="3434400" cy="1019700"/>
          </a:xfrm>
        </p:grpSpPr>
        <p:sp>
          <p:nvSpPr>
            <p:cNvPr id="85" name="Google Shape;85;p12"/>
            <p:cNvSpPr/>
            <p:nvPr/>
          </p:nvSpPr>
          <p:spPr>
            <a:xfrm>
              <a:off x="0" y="1027150"/>
              <a:ext cx="3434400" cy="1019700"/>
            </a:xfrm>
            <a:prstGeom prst="rect">
              <a:avLst/>
            </a:prstGeom>
            <a:solidFill>
              <a:schemeClr val="lt1"/>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pic>
          <p:nvPicPr>
            <p:cNvPr id="86" name="Google Shape;86;p12"/>
            <p:cNvPicPr preferRelativeResize="0"/>
            <p:nvPr/>
          </p:nvPicPr>
          <p:blipFill rotWithShape="1">
            <a:blip r:embed="rId4">
              <a:alphaModFix/>
            </a:blip>
            <a:srcRect/>
            <a:stretch/>
          </p:blipFill>
          <p:spPr>
            <a:xfrm>
              <a:off x="193904" y="1307150"/>
              <a:ext cx="2864824" cy="459700"/>
            </a:xfrm>
            <a:prstGeom prst="rect">
              <a:avLst/>
            </a:prstGeom>
            <a:noFill/>
            <a:ln>
              <a:noFill/>
            </a:ln>
          </p:spPr>
        </p:pic>
      </p:grpSp>
      <p:pic>
        <p:nvPicPr>
          <p:cNvPr id="87" name="Google Shape;87;p12"/>
          <p:cNvPicPr preferRelativeResize="0"/>
          <p:nvPr/>
        </p:nvPicPr>
        <p:blipFill rotWithShape="1">
          <a:blip r:embed="rId5">
            <a:alphaModFix/>
          </a:blip>
          <a:srcRect l="34499"/>
          <a:stretch/>
        </p:blipFill>
        <p:spPr>
          <a:xfrm>
            <a:off x="0" y="3847925"/>
            <a:ext cx="5477601" cy="2461651"/>
          </a:xfrm>
          <a:prstGeom prst="rect">
            <a:avLst/>
          </a:prstGeom>
          <a:noFill/>
          <a:ln>
            <a:noFill/>
          </a:ln>
        </p:spPr>
      </p:pic>
      <p:sp>
        <p:nvSpPr>
          <p:cNvPr id="88" name="Google Shape;88;p12"/>
          <p:cNvSpPr txBox="1">
            <a:spLocks noGrp="1"/>
          </p:cNvSpPr>
          <p:nvPr>
            <p:ph type="sldNum" idx="12"/>
          </p:nvPr>
        </p:nvSpPr>
        <p:spPr>
          <a:xfrm>
            <a:off x="11745675" y="6622650"/>
            <a:ext cx="366900" cy="1332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US"/>
              <a:t>1</a:t>
            </a:fld>
            <a:endParaRPr/>
          </a:p>
        </p:txBody>
      </p:sp>
      <p:sp>
        <p:nvSpPr>
          <p:cNvPr id="89" name="Google Shape;89;p12"/>
          <p:cNvSpPr txBox="1"/>
          <p:nvPr/>
        </p:nvSpPr>
        <p:spPr>
          <a:xfrm>
            <a:off x="412051" y="4419050"/>
            <a:ext cx="3786900" cy="13194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366092"/>
              </a:buClr>
              <a:buSzPts val="4000"/>
              <a:buFont typeface="Avenir"/>
              <a:buNone/>
            </a:pPr>
            <a:r>
              <a:rPr lang="en-US" sz="4800" b="1" i="0" u="none" strike="noStrike" cap="none">
                <a:solidFill>
                  <a:srgbClr val="7FCEE3"/>
                </a:solidFill>
                <a:latin typeface="Arial"/>
                <a:ea typeface="Arial"/>
                <a:cs typeface="Arial"/>
                <a:sym typeface="Arial"/>
              </a:rPr>
              <a:t>LESSON 4</a:t>
            </a:r>
            <a:endParaRPr sz="4800" b="1" i="0" u="none" strike="noStrike" cap="none">
              <a:solidFill>
                <a:srgbClr val="7FCEE3"/>
              </a:solidFill>
              <a:latin typeface="Arial"/>
              <a:ea typeface="Arial"/>
              <a:cs typeface="Arial"/>
              <a:sym typeface="Arial"/>
            </a:endParaRPr>
          </a:p>
          <a:p>
            <a:pPr marL="0" marR="0" lvl="0" indent="0" algn="l" rtl="0">
              <a:lnSpc>
                <a:spcPct val="100000"/>
              </a:lnSpc>
              <a:spcBef>
                <a:spcPts val="0"/>
              </a:spcBef>
              <a:spcAft>
                <a:spcPts val="0"/>
              </a:spcAft>
              <a:buClr>
                <a:srgbClr val="366092"/>
              </a:buClr>
              <a:buSzPts val="4000"/>
              <a:buFont typeface="Avenir"/>
              <a:buNone/>
            </a:pPr>
            <a:r>
              <a:rPr lang="en-US" sz="1800" b="1" i="0" u="none" strike="noStrike" cap="none">
                <a:solidFill>
                  <a:schemeClr val="lt1"/>
                </a:solidFill>
                <a:latin typeface="Arial"/>
                <a:ea typeface="Arial"/>
                <a:cs typeface="Arial"/>
                <a:sym typeface="Arial"/>
              </a:rPr>
              <a:t>Building your Career Path</a:t>
            </a:r>
            <a:endParaRPr sz="1800" b="1" i="0" u="none" strike="noStrike" cap="none">
              <a:solidFill>
                <a:schemeClr val="lt1"/>
              </a:solidFill>
              <a:latin typeface="Arial"/>
              <a:ea typeface="Arial"/>
              <a:cs typeface="Arial"/>
              <a:sym typeface="Arial"/>
            </a:endParaRPr>
          </a:p>
          <a:p>
            <a:pPr marL="0" marR="0" lvl="0" indent="0" algn="l" rtl="0">
              <a:lnSpc>
                <a:spcPct val="100000"/>
              </a:lnSpc>
              <a:spcBef>
                <a:spcPts val="0"/>
              </a:spcBef>
              <a:spcAft>
                <a:spcPts val="0"/>
              </a:spcAft>
              <a:buClr>
                <a:srgbClr val="366092"/>
              </a:buClr>
              <a:buSzPts val="4000"/>
              <a:buFont typeface="Avenir"/>
              <a:buNone/>
            </a:pPr>
            <a:r>
              <a:rPr lang="en-US" sz="1800" b="0" i="0" u="none" strike="noStrike" cap="none">
                <a:solidFill>
                  <a:schemeClr val="lt1"/>
                </a:solidFill>
                <a:latin typeface="Arial"/>
                <a:ea typeface="Arial"/>
                <a:cs typeface="Arial"/>
                <a:sym typeface="Arial"/>
              </a:rPr>
              <a:t>Reflecting and Planning Ahead</a:t>
            </a:r>
            <a:endParaRPr sz="1800" b="0" i="0" u="none" strike="noStrike" cap="none">
              <a:solidFill>
                <a:schemeClr val="lt1"/>
              </a:solidFill>
              <a:latin typeface="Arial"/>
              <a:ea typeface="Arial"/>
              <a:cs typeface="Arial"/>
              <a:sym typeface="Aria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93"/>
        <p:cNvGrpSpPr/>
        <p:nvPr/>
      </p:nvGrpSpPr>
      <p:grpSpPr>
        <a:xfrm>
          <a:off x="0" y="0"/>
          <a:ext cx="0" cy="0"/>
          <a:chOff x="0" y="0"/>
          <a:chExt cx="0" cy="0"/>
        </a:xfrm>
      </p:grpSpPr>
      <p:sp>
        <p:nvSpPr>
          <p:cNvPr id="94" name="Google Shape;94;p13"/>
          <p:cNvSpPr txBox="1">
            <a:spLocks noGrp="1"/>
          </p:cNvSpPr>
          <p:nvPr>
            <p:ph type="body" idx="1"/>
          </p:nvPr>
        </p:nvSpPr>
        <p:spPr>
          <a:xfrm>
            <a:off x="1074750" y="2224550"/>
            <a:ext cx="5608200" cy="2927100"/>
          </a:xfrm>
          <a:prstGeom prst="rect">
            <a:avLst/>
          </a:prstGeom>
          <a:noFill/>
          <a:ln>
            <a:noFill/>
          </a:ln>
        </p:spPr>
        <p:txBody>
          <a:bodyPr spcFirstLastPara="1" wrap="square" lIns="0" tIns="0" rIns="0" bIns="0" anchor="t" anchorCtr="0">
            <a:normAutofit lnSpcReduction="10000"/>
          </a:bodyPr>
          <a:lstStyle/>
          <a:p>
            <a:pPr marL="0" marR="0" lvl="0" indent="0" algn="l" rtl="0">
              <a:lnSpc>
                <a:spcPct val="100000"/>
              </a:lnSpc>
              <a:spcBef>
                <a:spcPts val="0"/>
              </a:spcBef>
              <a:spcAft>
                <a:spcPts val="0"/>
              </a:spcAft>
              <a:buClr>
                <a:srgbClr val="000000"/>
              </a:buClr>
              <a:buSzPts val="3200"/>
              <a:buFont typeface="Arial"/>
              <a:buNone/>
            </a:pPr>
            <a:r>
              <a:rPr lang="en-US" sz="2400" b="1" i="0" u="none" strike="noStrike" cap="none">
                <a:solidFill>
                  <a:srgbClr val="0B68B3"/>
                </a:solidFill>
                <a:latin typeface="Arial"/>
                <a:ea typeface="Arial"/>
                <a:cs typeface="Arial"/>
                <a:sym typeface="Arial"/>
              </a:rPr>
              <a:t>In today’s lesson, we will…</a:t>
            </a:r>
            <a:endParaRPr sz="2400" b="1" i="0" u="none" strike="noStrike" cap="none">
              <a:solidFill>
                <a:srgbClr val="0B68B3"/>
              </a:solidFill>
              <a:latin typeface="Arial"/>
              <a:ea typeface="Arial"/>
              <a:cs typeface="Arial"/>
              <a:sym typeface="Arial"/>
            </a:endParaRPr>
          </a:p>
          <a:p>
            <a:pPr marL="457200" marR="0" lvl="0" indent="-342900" algn="l" rtl="0">
              <a:lnSpc>
                <a:spcPct val="115000"/>
              </a:lnSpc>
              <a:spcBef>
                <a:spcPts val="1000"/>
              </a:spcBef>
              <a:spcAft>
                <a:spcPts val="0"/>
              </a:spcAft>
              <a:buClr>
                <a:srgbClr val="404040"/>
              </a:buClr>
              <a:buSzPts val="1800"/>
              <a:buFont typeface="Arial"/>
              <a:buChar char="•"/>
            </a:pPr>
            <a:r>
              <a:rPr lang="en-US" sz="1800" b="0" i="0" u="none" strike="noStrike" cap="none">
                <a:solidFill>
                  <a:srgbClr val="000000"/>
                </a:solidFill>
                <a:latin typeface="Arial"/>
                <a:ea typeface="Arial"/>
                <a:cs typeface="Arial"/>
                <a:sym typeface="Arial"/>
              </a:rPr>
              <a:t>Review and understand sectors</a:t>
            </a:r>
            <a:endParaRPr sz="1800" b="0" i="0" u="none" strike="noStrike" cap="none">
              <a:solidFill>
                <a:srgbClr val="000000"/>
              </a:solidFill>
              <a:latin typeface="Arial"/>
              <a:ea typeface="Arial"/>
              <a:cs typeface="Arial"/>
              <a:sym typeface="Arial"/>
            </a:endParaRPr>
          </a:p>
          <a:p>
            <a:pPr marL="457200" marR="0" lvl="0" indent="-342900" algn="l" rtl="0">
              <a:lnSpc>
                <a:spcPct val="115000"/>
              </a:lnSpc>
              <a:spcBef>
                <a:spcPts val="640"/>
              </a:spcBef>
              <a:spcAft>
                <a:spcPts val="0"/>
              </a:spcAft>
              <a:buClr>
                <a:srgbClr val="404040"/>
              </a:buClr>
              <a:buSzPts val="1800"/>
              <a:buFont typeface="Arial"/>
              <a:buChar char="•"/>
            </a:pPr>
            <a:r>
              <a:rPr lang="en-US" sz="1800" b="0" i="0" u="none" strike="noStrike" cap="none">
                <a:solidFill>
                  <a:srgbClr val="000000"/>
                </a:solidFill>
                <a:latin typeface="Arial"/>
                <a:ea typeface="Arial"/>
                <a:cs typeface="Arial"/>
                <a:sym typeface="Arial"/>
              </a:rPr>
              <a:t>Share insights gained from the event</a:t>
            </a:r>
            <a:endParaRPr sz="1800" b="0" i="0" u="none" strike="noStrike" cap="none">
              <a:solidFill>
                <a:srgbClr val="000000"/>
              </a:solidFill>
              <a:latin typeface="Arial"/>
              <a:ea typeface="Arial"/>
              <a:cs typeface="Arial"/>
              <a:sym typeface="Arial"/>
            </a:endParaRPr>
          </a:p>
          <a:p>
            <a:pPr marL="457200" marR="0" lvl="0" indent="-342900" algn="l" rtl="0">
              <a:lnSpc>
                <a:spcPct val="115000"/>
              </a:lnSpc>
              <a:spcBef>
                <a:spcPts val="640"/>
              </a:spcBef>
              <a:spcAft>
                <a:spcPts val="0"/>
              </a:spcAft>
              <a:buClr>
                <a:srgbClr val="404040"/>
              </a:buClr>
              <a:buSzPts val="1800"/>
              <a:buFont typeface="Arial"/>
              <a:buChar char="•"/>
            </a:pPr>
            <a:r>
              <a:rPr lang="en-US" sz="1800" b="0" i="0" u="none" strike="noStrike" cap="none">
                <a:solidFill>
                  <a:srgbClr val="000000"/>
                </a:solidFill>
                <a:latin typeface="Arial"/>
                <a:ea typeface="Arial"/>
                <a:cs typeface="Arial"/>
                <a:sym typeface="Arial"/>
              </a:rPr>
              <a:t>Brainstorm further career-related information</a:t>
            </a:r>
            <a:endParaRPr sz="1800" b="0" i="0" u="none" strike="noStrike" cap="none">
              <a:solidFill>
                <a:srgbClr val="000000"/>
              </a:solidFill>
              <a:latin typeface="Arial"/>
              <a:ea typeface="Arial"/>
              <a:cs typeface="Arial"/>
              <a:sym typeface="Arial"/>
            </a:endParaRPr>
          </a:p>
          <a:p>
            <a:pPr marL="457200" marR="0" lvl="0" indent="-342900" algn="l" rtl="0">
              <a:lnSpc>
                <a:spcPct val="115000"/>
              </a:lnSpc>
              <a:spcBef>
                <a:spcPts val="640"/>
              </a:spcBef>
              <a:spcAft>
                <a:spcPts val="0"/>
              </a:spcAft>
              <a:buClr>
                <a:srgbClr val="404040"/>
              </a:buClr>
              <a:buSzPts val="1800"/>
              <a:buFont typeface="Arial"/>
              <a:buChar char="•"/>
            </a:pPr>
            <a:r>
              <a:rPr lang="en-US" sz="1800" b="0" i="0" u="none" strike="noStrike" cap="none">
                <a:solidFill>
                  <a:srgbClr val="000000"/>
                </a:solidFill>
                <a:latin typeface="Arial"/>
                <a:ea typeface="Arial"/>
                <a:cs typeface="Arial"/>
                <a:sym typeface="Arial"/>
              </a:rPr>
              <a:t>Teachers will guide students in next steps for career exploration in 8th grade</a:t>
            </a:r>
            <a:endParaRPr sz="1800" b="0" i="0" u="none" strike="noStrike" cap="none">
              <a:solidFill>
                <a:srgbClr val="000000"/>
              </a:solidFill>
              <a:latin typeface="Arial"/>
              <a:ea typeface="Arial"/>
              <a:cs typeface="Arial"/>
              <a:sym typeface="Arial"/>
            </a:endParaRPr>
          </a:p>
          <a:p>
            <a:pPr marL="457200" marR="0" lvl="0" indent="-342900" algn="l" rtl="0">
              <a:lnSpc>
                <a:spcPct val="115000"/>
              </a:lnSpc>
              <a:spcBef>
                <a:spcPts val="640"/>
              </a:spcBef>
              <a:spcAft>
                <a:spcPts val="0"/>
              </a:spcAft>
              <a:buClr>
                <a:srgbClr val="404040"/>
              </a:buClr>
              <a:buSzPts val="1800"/>
              <a:buFont typeface="Arial"/>
              <a:buChar char="•"/>
            </a:pPr>
            <a:r>
              <a:rPr lang="en-US" sz="1800" b="0" i="0" u="none" strike="noStrike" cap="none">
                <a:solidFill>
                  <a:srgbClr val="000000"/>
                </a:solidFill>
                <a:latin typeface="Arial"/>
                <a:ea typeface="Arial"/>
                <a:cs typeface="Arial"/>
                <a:sym typeface="Arial"/>
              </a:rPr>
              <a:t>Teachers will introduce Career and Technical Education (CTE) pathways available in high school</a:t>
            </a:r>
            <a:endParaRPr sz="1800" b="0" i="0" u="none" strike="noStrike" cap="none">
              <a:solidFill>
                <a:srgbClr val="000000"/>
              </a:solidFill>
              <a:latin typeface="Arial"/>
              <a:ea typeface="Arial"/>
              <a:cs typeface="Arial"/>
              <a:sym typeface="Arial"/>
            </a:endParaRPr>
          </a:p>
        </p:txBody>
      </p:sp>
      <p:sp>
        <p:nvSpPr>
          <p:cNvPr id="95" name="Google Shape;95;p13"/>
          <p:cNvSpPr txBox="1">
            <a:spLocks noGrp="1"/>
          </p:cNvSpPr>
          <p:nvPr>
            <p:ph type="sldNum" idx="12"/>
          </p:nvPr>
        </p:nvSpPr>
        <p:spPr>
          <a:xfrm>
            <a:off x="11745675" y="6698850"/>
            <a:ext cx="366900" cy="1332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US"/>
              <a:t>2</a:t>
            </a:fld>
            <a:endParaRPr/>
          </a:p>
        </p:txBody>
      </p:sp>
      <p:sp>
        <p:nvSpPr>
          <p:cNvPr id="96" name="Google Shape;96;p13"/>
          <p:cNvSpPr txBox="1">
            <a:spLocks noGrp="1"/>
          </p:cNvSpPr>
          <p:nvPr>
            <p:ph type="sldNum" idx="2"/>
          </p:nvPr>
        </p:nvSpPr>
        <p:spPr>
          <a:xfrm>
            <a:off x="11745675" y="6698850"/>
            <a:ext cx="366900" cy="1332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US"/>
              <a:t>2</a:t>
            </a:fld>
            <a:endParaRPr/>
          </a:p>
        </p:txBody>
      </p:sp>
      <p:pic>
        <p:nvPicPr>
          <p:cNvPr id="97" name="Google Shape;97;p13"/>
          <p:cNvPicPr preferRelativeResize="0"/>
          <p:nvPr/>
        </p:nvPicPr>
        <p:blipFill rotWithShape="1">
          <a:blip r:embed="rId3">
            <a:alphaModFix/>
          </a:blip>
          <a:srcRect b="3315"/>
          <a:stretch/>
        </p:blipFill>
        <p:spPr>
          <a:xfrm flipH="1">
            <a:off x="6777675" y="2300744"/>
            <a:ext cx="2916929" cy="4557251"/>
          </a:xfrm>
          <a:prstGeom prst="rect">
            <a:avLst/>
          </a:prstGeom>
          <a:noFill/>
          <a:ln>
            <a:noFill/>
          </a:ln>
        </p:spPr>
      </p:pic>
      <p:pic>
        <p:nvPicPr>
          <p:cNvPr id="98" name="Google Shape;98;p13"/>
          <p:cNvPicPr preferRelativeResize="0"/>
          <p:nvPr/>
        </p:nvPicPr>
        <p:blipFill rotWithShape="1">
          <a:blip r:embed="rId4">
            <a:alphaModFix/>
          </a:blip>
          <a:srcRect/>
          <a:stretch/>
        </p:blipFill>
        <p:spPr>
          <a:xfrm>
            <a:off x="10395201" y="2501837"/>
            <a:ext cx="1295258" cy="927175"/>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03"/>
        <p:cNvGrpSpPr/>
        <p:nvPr/>
      </p:nvGrpSpPr>
      <p:grpSpPr>
        <a:xfrm>
          <a:off x="0" y="0"/>
          <a:ext cx="0" cy="0"/>
          <a:chOff x="0" y="0"/>
          <a:chExt cx="0" cy="0"/>
        </a:xfrm>
      </p:grpSpPr>
      <p:sp>
        <p:nvSpPr>
          <p:cNvPr id="104" name="Google Shape;104;p14"/>
          <p:cNvSpPr txBox="1">
            <a:spLocks noGrp="1"/>
          </p:cNvSpPr>
          <p:nvPr>
            <p:ph type="sldNum" idx="12"/>
          </p:nvPr>
        </p:nvSpPr>
        <p:spPr>
          <a:xfrm>
            <a:off x="11745675" y="6698850"/>
            <a:ext cx="366900" cy="1332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US"/>
              <a:t>3</a:t>
            </a:fld>
            <a:endParaRPr/>
          </a:p>
        </p:txBody>
      </p:sp>
      <p:sp>
        <p:nvSpPr>
          <p:cNvPr id="105" name="Google Shape;105;p14"/>
          <p:cNvSpPr txBox="1">
            <a:spLocks noGrp="1"/>
          </p:cNvSpPr>
          <p:nvPr>
            <p:ph type="sldNum" idx="2"/>
          </p:nvPr>
        </p:nvSpPr>
        <p:spPr>
          <a:xfrm>
            <a:off x="11745675" y="6698850"/>
            <a:ext cx="366900" cy="1332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US"/>
              <a:t>3</a:t>
            </a:fld>
            <a:endParaRPr/>
          </a:p>
        </p:txBody>
      </p:sp>
      <p:sp>
        <p:nvSpPr>
          <p:cNvPr id="106" name="Google Shape;106;p14"/>
          <p:cNvSpPr txBox="1"/>
          <p:nvPr/>
        </p:nvSpPr>
        <p:spPr>
          <a:xfrm>
            <a:off x="7391400" y="1137325"/>
            <a:ext cx="2255475" cy="738664"/>
          </a:xfrm>
          <a:prstGeom prst="rect">
            <a:avLst/>
          </a:prstGeom>
          <a:noFill/>
          <a:ln>
            <a:noFill/>
          </a:ln>
        </p:spPr>
        <p:txBody>
          <a:bodyPr spcFirstLastPara="1" wrap="square" lIns="0" tIns="0" rIns="0" bIns="0" anchor="t" anchorCtr="0">
            <a:spAutoFit/>
          </a:bodyPr>
          <a:lstStyle/>
          <a:p>
            <a:pPr marL="0" marR="0" lvl="0" indent="0" algn="r" rtl="0">
              <a:lnSpc>
                <a:spcPct val="100000"/>
              </a:lnSpc>
              <a:spcBef>
                <a:spcPts val="0"/>
              </a:spcBef>
              <a:spcAft>
                <a:spcPts val="0"/>
              </a:spcAft>
              <a:buClr>
                <a:srgbClr val="000000"/>
              </a:buClr>
              <a:buSzPts val="4000"/>
              <a:buFont typeface="Arial"/>
              <a:buNone/>
            </a:pPr>
            <a:r>
              <a:rPr lang="en-US" sz="2400" b="1" i="0" u="none" strike="noStrike" cap="none">
                <a:solidFill>
                  <a:srgbClr val="0070C0"/>
                </a:solidFill>
                <a:latin typeface="Arial"/>
                <a:ea typeface="Arial"/>
                <a:cs typeface="Arial"/>
                <a:sym typeface="Arial"/>
              </a:rPr>
              <a:t>Experience the Possibilities</a:t>
            </a:r>
            <a:endParaRPr sz="2400" b="1" i="0" u="none" strike="noStrike" cap="none">
              <a:solidFill>
                <a:srgbClr val="0070C0"/>
              </a:solidFill>
              <a:latin typeface="Arial"/>
              <a:ea typeface="Arial"/>
              <a:cs typeface="Arial"/>
              <a:sym typeface="Arial"/>
            </a:endParaRPr>
          </a:p>
        </p:txBody>
      </p:sp>
      <p:pic>
        <p:nvPicPr>
          <p:cNvPr id="107" name="Google Shape;107;p14"/>
          <p:cNvPicPr preferRelativeResize="0"/>
          <p:nvPr/>
        </p:nvPicPr>
        <p:blipFill rotWithShape="1">
          <a:blip r:embed="rId3">
            <a:alphaModFix/>
          </a:blip>
          <a:srcRect/>
          <a:stretch/>
        </p:blipFill>
        <p:spPr>
          <a:xfrm>
            <a:off x="6094425" y="456750"/>
            <a:ext cx="3552450" cy="570025"/>
          </a:xfrm>
          <a:prstGeom prst="rect">
            <a:avLst/>
          </a:prstGeom>
          <a:noFill/>
          <a:ln>
            <a:noFill/>
          </a:ln>
        </p:spPr>
      </p:pic>
      <p:pic>
        <p:nvPicPr>
          <p:cNvPr id="2" name="Google Shape;117;p15">
            <a:extLst>
              <a:ext uri="{FF2B5EF4-FFF2-40B4-BE49-F238E27FC236}">
                <a16:creationId xmlns:a16="http://schemas.microsoft.com/office/drawing/2014/main" id="{42CC615D-14BA-BEE8-0404-F764351C6CB1}"/>
              </a:ext>
            </a:extLst>
          </p:cNvPr>
          <p:cNvPicPr preferRelativeResize="0"/>
          <p:nvPr/>
        </p:nvPicPr>
        <p:blipFill>
          <a:blip r:embed="rId4">
            <a:alphaModFix/>
          </a:blip>
          <a:srcRect/>
          <a:stretch/>
        </p:blipFill>
        <p:spPr>
          <a:xfrm>
            <a:off x="312984" y="2256464"/>
            <a:ext cx="2034162" cy="1743567"/>
          </a:xfrm>
          <a:prstGeom prst="rect">
            <a:avLst/>
          </a:prstGeom>
          <a:noFill/>
          <a:ln>
            <a:noFill/>
          </a:ln>
        </p:spPr>
      </p:pic>
      <p:pic>
        <p:nvPicPr>
          <p:cNvPr id="3" name="Google Shape;118;p15">
            <a:extLst>
              <a:ext uri="{FF2B5EF4-FFF2-40B4-BE49-F238E27FC236}">
                <a16:creationId xmlns:a16="http://schemas.microsoft.com/office/drawing/2014/main" id="{A8412C56-65B4-CD53-6A7F-1805BF9B6154}"/>
              </a:ext>
            </a:extLst>
          </p:cNvPr>
          <p:cNvPicPr preferRelativeResize="0"/>
          <p:nvPr/>
        </p:nvPicPr>
        <p:blipFill>
          <a:blip r:embed="rId5">
            <a:alphaModFix/>
          </a:blip>
          <a:srcRect/>
          <a:stretch/>
        </p:blipFill>
        <p:spPr>
          <a:xfrm>
            <a:off x="2581431" y="2256464"/>
            <a:ext cx="2034162" cy="1695135"/>
          </a:xfrm>
          <a:prstGeom prst="rect">
            <a:avLst/>
          </a:prstGeom>
          <a:noFill/>
          <a:ln>
            <a:noFill/>
          </a:ln>
        </p:spPr>
      </p:pic>
      <p:pic>
        <p:nvPicPr>
          <p:cNvPr id="4" name="Google Shape;119;p15">
            <a:extLst>
              <a:ext uri="{FF2B5EF4-FFF2-40B4-BE49-F238E27FC236}">
                <a16:creationId xmlns:a16="http://schemas.microsoft.com/office/drawing/2014/main" id="{B6B8CE6D-88AF-6221-606E-1C8FC5554607}"/>
              </a:ext>
            </a:extLst>
          </p:cNvPr>
          <p:cNvPicPr preferRelativeResize="0"/>
          <p:nvPr/>
        </p:nvPicPr>
        <p:blipFill>
          <a:blip r:embed="rId6">
            <a:alphaModFix/>
          </a:blip>
          <a:srcRect/>
          <a:stretch/>
        </p:blipFill>
        <p:spPr>
          <a:xfrm>
            <a:off x="4913676" y="2277730"/>
            <a:ext cx="2005161" cy="1670967"/>
          </a:xfrm>
          <a:prstGeom prst="rect">
            <a:avLst/>
          </a:prstGeom>
          <a:noFill/>
          <a:ln>
            <a:noFill/>
          </a:ln>
        </p:spPr>
      </p:pic>
      <p:pic>
        <p:nvPicPr>
          <p:cNvPr id="5" name="Google Shape;120;p15">
            <a:extLst>
              <a:ext uri="{FF2B5EF4-FFF2-40B4-BE49-F238E27FC236}">
                <a16:creationId xmlns:a16="http://schemas.microsoft.com/office/drawing/2014/main" id="{ADF347A8-D427-9720-9019-B91FEE97EC66}"/>
              </a:ext>
            </a:extLst>
          </p:cNvPr>
          <p:cNvPicPr preferRelativeResize="0"/>
          <p:nvPr/>
        </p:nvPicPr>
        <p:blipFill>
          <a:blip r:embed="rId7">
            <a:alphaModFix/>
          </a:blip>
          <a:srcRect/>
          <a:stretch/>
        </p:blipFill>
        <p:spPr>
          <a:xfrm>
            <a:off x="6158619" y="4300687"/>
            <a:ext cx="3237256" cy="1618628"/>
          </a:xfrm>
          <a:prstGeom prst="rect">
            <a:avLst/>
          </a:prstGeom>
          <a:noFill/>
          <a:ln>
            <a:noFill/>
          </a:ln>
        </p:spPr>
      </p:pic>
      <p:pic>
        <p:nvPicPr>
          <p:cNvPr id="6" name="Google Shape;121;p15">
            <a:extLst>
              <a:ext uri="{FF2B5EF4-FFF2-40B4-BE49-F238E27FC236}">
                <a16:creationId xmlns:a16="http://schemas.microsoft.com/office/drawing/2014/main" id="{421FE9B8-057D-5239-0501-B23A2B2F6898}"/>
              </a:ext>
            </a:extLst>
          </p:cNvPr>
          <p:cNvPicPr preferRelativeResize="0"/>
          <p:nvPr/>
        </p:nvPicPr>
        <p:blipFill>
          <a:blip r:embed="rId8">
            <a:alphaModFix/>
          </a:blip>
          <a:srcRect/>
          <a:stretch/>
        </p:blipFill>
        <p:spPr>
          <a:xfrm>
            <a:off x="7174387" y="2256464"/>
            <a:ext cx="2673548" cy="1670967"/>
          </a:xfrm>
          <a:prstGeom prst="rect">
            <a:avLst/>
          </a:prstGeom>
          <a:noFill/>
          <a:ln>
            <a:noFill/>
          </a:ln>
        </p:spPr>
      </p:pic>
      <p:pic>
        <p:nvPicPr>
          <p:cNvPr id="7" name="Google Shape;122;p15">
            <a:extLst>
              <a:ext uri="{FF2B5EF4-FFF2-40B4-BE49-F238E27FC236}">
                <a16:creationId xmlns:a16="http://schemas.microsoft.com/office/drawing/2014/main" id="{9FF5C186-78B1-CBD6-F40A-FA558CC709A5}"/>
              </a:ext>
            </a:extLst>
          </p:cNvPr>
          <p:cNvPicPr preferRelativeResize="0"/>
          <p:nvPr/>
        </p:nvPicPr>
        <p:blipFill>
          <a:blip r:embed="rId9">
            <a:alphaModFix/>
          </a:blip>
          <a:srcRect/>
          <a:stretch/>
        </p:blipFill>
        <p:spPr>
          <a:xfrm>
            <a:off x="3039242" y="4300687"/>
            <a:ext cx="3121406" cy="1625733"/>
          </a:xfrm>
          <a:prstGeom prst="rect">
            <a:avLst/>
          </a:prstGeom>
          <a:noFill/>
          <a:ln>
            <a:noFill/>
          </a:ln>
        </p:spPr>
      </p:pic>
      <p:pic>
        <p:nvPicPr>
          <p:cNvPr id="8" name="Google Shape;123;p15">
            <a:extLst>
              <a:ext uri="{FF2B5EF4-FFF2-40B4-BE49-F238E27FC236}">
                <a16:creationId xmlns:a16="http://schemas.microsoft.com/office/drawing/2014/main" id="{D9E5ACEA-00ED-E801-DE40-928869138A5A}"/>
              </a:ext>
            </a:extLst>
          </p:cNvPr>
          <p:cNvPicPr preferRelativeResize="0"/>
          <p:nvPr/>
        </p:nvPicPr>
        <p:blipFill>
          <a:blip r:embed="rId10">
            <a:alphaModFix/>
          </a:blip>
          <a:srcRect/>
          <a:stretch/>
        </p:blipFill>
        <p:spPr>
          <a:xfrm>
            <a:off x="871870" y="4300687"/>
            <a:ext cx="2266079" cy="1618628"/>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19"/>
        <p:cNvGrpSpPr/>
        <p:nvPr/>
      </p:nvGrpSpPr>
      <p:grpSpPr>
        <a:xfrm>
          <a:off x="0" y="0"/>
          <a:ext cx="0" cy="0"/>
          <a:chOff x="0" y="0"/>
          <a:chExt cx="0" cy="0"/>
        </a:xfrm>
      </p:grpSpPr>
      <p:sp>
        <p:nvSpPr>
          <p:cNvPr id="120" name="Google Shape;120;p15"/>
          <p:cNvSpPr txBox="1">
            <a:spLocks noGrp="1"/>
          </p:cNvSpPr>
          <p:nvPr>
            <p:ph type="sldNum" idx="12"/>
          </p:nvPr>
        </p:nvSpPr>
        <p:spPr>
          <a:xfrm>
            <a:off x="11745675" y="6698850"/>
            <a:ext cx="366900" cy="1332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US"/>
              <a:t>4</a:t>
            </a:fld>
            <a:endParaRPr/>
          </a:p>
        </p:txBody>
      </p:sp>
      <p:sp>
        <p:nvSpPr>
          <p:cNvPr id="121" name="Google Shape;121;p15"/>
          <p:cNvSpPr txBox="1">
            <a:spLocks noGrp="1"/>
          </p:cNvSpPr>
          <p:nvPr>
            <p:ph type="sldNum" idx="2"/>
          </p:nvPr>
        </p:nvSpPr>
        <p:spPr>
          <a:xfrm>
            <a:off x="11745675" y="6698850"/>
            <a:ext cx="366900" cy="1332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US"/>
              <a:t>4</a:t>
            </a:fld>
            <a:endParaRPr/>
          </a:p>
        </p:txBody>
      </p:sp>
      <p:sp>
        <p:nvSpPr>
          <p:cNvPr id="122" name="Google Shape;122;p15"/>
          <p:cNvSpPr txBox="1"/>
          <p:nvPr/>
        </p:nvSpPr>
        <p:spPr>
          <a:xfrm>
            <a:off x="4414950" y="3016925"/>
            <a:ext cx="5054700" cy="2996400"/>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4000"/>
              <a:buFont typeface="Arial"/>
              <a:buNone/>
            </a:pPr>
            <a:r>
              <a:rPr lang="en-US" sz="2400" b="1" i="0" u="none" strike="noStrike" cap="none">
                <a:solidFill>
                  <a:srgbClr val="0B68B3"/>
                </a:solidFill>
                <a:latin typeface="Arial"/>
                <a:ea typeface="Arial"/>
                <a:cs typeface="Arial"/>
                <a:sym typeface="Arial"/>
              </a:rPr>
              <a:t>ENGAGEMENT STRATEGY</a:t>
            </a:r>
            <a:endParaRPr sz="2400" b="1" i="0" u="none" strike="noStrike" cap="none">
              <a:solidFill>
                <a:srgbClr val="0B68B3"/>
              </a:solidFill>
              <a:latin typeface="Arial"/>
              <a:ea typeface="Arial"/>
              <a:cs typeface="Arial"/>
              <a:sym typeface="Arial"/>
            </a:endParaRPr>
          </a:p>
          <a:p>
            <a:pPr marL="0" marR="0" lvl="0" indent="0" algn="l" rtl="0">
              <a:lnSpc>
                <a:spcPct val="100000"/>
              </a:lnSpc>
              <a:spcBef>
                <a:spcPts val="640"/>
              </a:spcBef>
              <a:spcAft>
                <a:spcPts val="0"/>
              </a:spcAft>
              <a:buClr>
                <a:srgbClr val="000000"/>
              </a:buClr>
              <a:buSzPts val="1800"/>
              <a:buFont typeface="Arial"/>
              <a:buNone/>
            </a:pPr>
            <a:r>
              <a:rPr lang="en-US" sz="1800" b="1" i="0" u="none" strike="noStrike" cap="none">
                <a:solidFill>
                  <a:srgbClr val="000000"/>
                </a:solidFill>
                <a:latin typeface="Arial"/>
                <a:ea typeface="Arial"/>
                <a:cs typeface="Arial"/>
                <a:sym typeface="Arial"/>
              </a:rPr>
              <a:t>Students stand up, put their hand up, and look for a partner to share or discuss with.</a:t>
            </a:r>
            <a:endParaRPr sz="1800" b="0" i="0" u="none" strike="noStrike" cap="none">
              <a:solidFill>
                <a:srgbClr val="000000"/>
              </a:solidFill>
              <a:latin typeface="Arial"/>
              <a:ea typeface="Arial"/>
              <a:cs typeface="Arial"/>
              <a:sym typeface="Arial"/>
            </a:endParaRPr>
          </a:p>
          <a:p>
            <a:pPr marL="457200" marR="0" lvl="0" indent="-342900" algn="l" rtl="0">
              <a:lnSpc>
                <a:spcPct val="100000"/>
              </a:lnSpc>
              <a:spcBef>
                <a:spcPts val="640"/>
              </a:spcBef>
              <a:spcAft>
                <a:spcPts val="0"/>
              </a:spcAft>
              <a:buClr>
                <a:srgbClr val="404040"/>
              </a:buClr>
              <a:buSzPts val="1800"/>
              <a:buFont typeface="Arial"/>
              <a:buChar char="•"/>
            </a:pPr>
            <a:r>
              <a:rPr lang="en-US" sz="1800" b="0" i="0" u="none" strike="noStrike" cap="none">
                <a:solidFill>
                  <a:srgbClr val="000000"/>
                </a:solidFill>
                <a:latin typeface="Arial"/>
                <a:ea typeface="Arial"/>
                <a:cs typeface="Arial"/>
                <a:sym typeface="Arial"/>
              </a:rPr>
              <a:t>Teacher tells students to stand up</a:t>
            </a:r>
            <a:endParaRPr sz="1800" b="0" i="0" u="none" strike="noStrike" cap="none">
              <a:solidFill>
                <a:srgbClr val="000000"/>
              </a:solidFill>
              <a:latin typeface="Arial"/>
              <a:ea typeface="Arial"/>
              <a:cs typeface="Arial"/>
              <a:sym typeface="Arial"/>
            </a:endParaRPr>
          </a:p>
          <a:p>
            <a:pPr marL="457200" marR="0" lvl="0" indent="-342900" algn="l" rtl="0">
              <a:lnSpc>
                <a:spcPct val="100000"/>
              </a:lnSpc>
              <a:spcBef>
                <a:spcPts val="640"/>
              </a:spcBef>
              <a:spcAft>
                <a:spcPts val="0"/>
              </a:spcAft>
              <a:buClr>
                <a:srgbClr val="404040"/>
              </a:buClr>
              <a:buSzPts val="1800"/>
              <a:buFont typeface="Arial"/>
              <a:buChar char="•"/>
            </a:pPr>
            <a:r>
              <a:rPr lang="en-US" sz="1800" b="0" i="0" u="none" strike="noStrike" cap="none">
                <a:solidFill>
                  <a:srgbClr val="000000"/>
                </a:solidFill>
                <a:latin typeface="Arial"/>
                <a:ea typeface="Arial"/>
                <a:cs typeface="Arial"/>
                <a:sym typeface="Arial"/>
              </a:rPr>
              <a:t>Students hold up a hand looking for a partner</a:t>
            </a:r>
            <a:endParaRPr/>
          </a:p>
          <a:p>
            <a:pPr marL="457200" marR="0" lvl="0" indent="-342900" algn="l" rtl="0">
              <a:lnSpc>
                <a:spcPct val="100000"/>
              </a:lnSpc>
              <a:spcBef>
                <a:spcPts val="640"/>
              </a:spcBef>
              <a:spcAft>
                <a:spcPts val="0"/>
              </a:spcAft>
              <a:buClr>
                <a:srgbClr val="404040"/>
              </a:buClr>
              <a:buSzPts val="1800"/>
              <a:buFont typeface="Arial"/>
              <a:buChar char="•"/>
            </a:pPr>
            <a:r>
              <a:rPr lang="en-US" sz="1800" b="0" i="0" u="none" strike="noStrike" cap="none">
                <a:solidFill>
                  <a:srgbClr val="222222"/>
                </a:solidFill>
                <a:latin typeface="Arial"/>
                <a:ea typeface="Arial"/>
                <a:cs typeface="Arial"/>
                <a:sym typeface="Arial"/>
              </a:rPr>
              <a:t>Once students find a partner, shake the hand of your partner</a:t>
            </a:r>
            <a:endParaRPr/>
          </a:p>
          <a:p>
            <a:pPr marL="457200" marR="548640" lvl="0" indent="-342900" algn="l" rtl="0">
              <a:lnSpc>
                <a:spcPct val="100000"/>
              </a:lnSpc>
              <a:spcBef>
                <a:spcPts val="640"/>
              </a:spcBef>
              <a:spcAft>
                <a:spcPts val="0"/>
              </a:spcAft>
              <a:buClr>
                <a:srgbClr val="404040"/>
              </a:buClr>
              <a:buSzPts val="1800"/>
              <a:buFont typeface="Arial"/>
              <a:buChar char="•"/>
            </a:pPr>
            <a:r>
              <a:rPr lang="en-US" sz="1800" b="0" i="0" u="none" strike="noStrike" cap="none">
                <a:solidFill>
                  <a:srgbClr val="000000"/>
                </a:solidFill>
                <a:latin typeface="Arial"/>
                <a:ea typeface="Arial"/>
                <a:cs typeface="Arial"/>
                <a:sym typeface="Arial"/>
              </a:rPr>
              <a:t>Teacher asks a question and provides think / work time for students</a:t>
            </a:r>
            <a:endParaRPr sz="2400" b="1" i="0" u="none" strike="noStrike" cap="none">
              <a:solidFill>
                <a:srgbClr val="0B68B3"/>
              </a:solidFill>
              <a:latin typeface="Arial"/>
              <a:ea typeface="Arial"/>
              <a:cs typeface="Arial"/>
              <a:sym typeface="Arial"/>
            </a:endParaRPr>
          </a:p>
        </p:txBody>
      </p:sp>
      <p:pic>
        <p:nvPicPr>
          <p:cNvPr id="123" name="Google Shape;123;p15"/>
          <p:cNvPicPr preferRelativeResize="0"/>
          <p:nvPr/>
        </p:nvPicPr>
        <p:blipFill rotWithShape="1">
          <a:blip r:embed="rId3">
            <a:alphaModFix/>
          </a:blip>
          <a:srcRect/>
          <a:stretch/>
        </p:blipFill>
        <p:spPr>
          <a:xfrm>
            <a:off x="5819975" y="817175"/>
            <a:ext cx="3856901" cy="1572499"/>
          </a:xfrm>
          <a:prstGeom prst="rect">
            <a:avLst/>
          </a:prstGeom>
          <a:noFill/>
          <a:ln>
            <a:noFill/>
          </a:ln>
        </p:spPr>
      </p:pic>
      <p:pic>
        <p:nvPicPr>
          <p:cNvPr id="124" name="Google Shape;124;p15"/>
          <p:cNvPicPr preferRelativeResize="0"/>
          <p:nvPr/>
        </p:nvPicPr>
        <p:blipFill rotWithShape="1">
          <a:blip r:embed="rId4">
            <a:alphaModFix/>
          </a:blip>
          <a:srcRect/>
          <a:stretch/>
        </p:blipFill>
        <p:spPr>
          <a:xfrm>
            <a:off x="1170026" y="1634750"/>
            <a:ext cx="2888425" cy="5234975"/>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29"/>
        <p:cNvGrpSpPr/>
        <p:nvPr/>
      </p:nvGrpSpPr>
      <p:grpSpPr>
        <a:xfrm>
          <a:off x="0" y="0"/>
          <a:ext cx="0" cy="0"/>
          <a:chOff x="0" y="0"/>
          <a:chExt cx="0" cy="0"/>
        </a:xfrm>
      </p:grpSpPr>
      <p:sp>
        <p:nvSpPr>
          <p:cNvPr id="130" name="Google Shape;130;p16"/>
          <p:cNvSpPr txBox="1"/>
          <p:nvPr/>
        </p:nvSpPr>
        <p:spPr>
          <a:xfrm>
            <a:off x="1094975" y="3217425"/>
            <a:ext cx="6308700" cy="2360100"/>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4000"/>
              <a:buFont typeface="Arial"/>
              <a:buNone/>
            </a:pPr>
            <a:r>
              <a:rPr lang="en-US" sz="2400" b="1" i="0" u="none" strike="noStrike" cap="none">
                <a:solidFill>
                  <a:srgbClr val="0B68B3"/>
                </a:solidFill>
                <a:latin typeface="Arial"/>
                <a:ea typeface="Arial"/>
                <a:cs typeface="Arial"/>
                <a:sym typeface="Arial"/>
              </a:rPr>
              <a:t>REFLECTION</a:t>
            </a:r>
            <a:endParaRPr sz="1800" b="0" i="0" u="none" strike="noStrike" cap="none">
              <a:solidFill>
                <a:srgbClr val="000000"/>
              </a:solidFill>
              <a:latin typeface="Arial"/>
              <a:ea typeface="Arial"/>
              <a:cs typeface="Arial"/>
              <a:sym typeface="Arial"/>
            </a:endParaRPr>
          </a:p>
          <a:p>
            <a:pPr marL="457200" marR="0" lvl="0" indent="-342900" algn="l" rtl="0">
              <a:lnSpc>
                <a:spcPct val="100000"/>
              </a:lnSpc>
              <a:spcBef>
                <a:spcPts val="640"/>
              </a:spcBef>
              <a:spcAft>
                <a:spcPts val="0"/>
              </a:spcAft>
              <a:buClr>
                <a:srgbClr val="404040"/>
              </a:buClr>
              <a:buSzPts val="1800"/>
              <a:buFont typeface="Arial"/>
              <a:buChar char="•"/>
            </a:pPr>
            <a:r>
              <a:rPr lang="en-US" sz="1800" b="0" i="0" u="none" strike="noStrike" cap="none">
                <a:solidFill>
                  <a:srgbClr val="000000"/>
                </a:solidFill>
                <a:latin typeface="Arial"/>
                <a:ea typeface="Arial"/>
                <a:cs typeface="Arial"/>
                <a:sym typeface="Arial"/>
              </a:rPr>
              <a:t>What did you see at the event that sparked your interest?</a:t>
            </a:r>
            <a:endParaRPr sz="1800" b="0" i="0" u="none" strike="noStrike" cap="none">
              <a:solidFill>
                <a:srgbClr val="000000"/>
              </a:solidFill>
              <a:latin typeface="Arial"/>
              <a:ea typeface="Arial"/>
              <a:cs typeface="Arial"/>
              <a:sym typeface="Arial"/>
            </a:endParaRPr>
          </a:p>
          <a:p>
            <a:pPr marL="457200" marR="0" lvl="0" indent="-342900" algn="l" rtl="0">
              <a:lnSpc>
                <a:spcPct val="100000"/>
              </a:lnSpc>
              <a:spcBef>
                <a:spcPts val="640"/>
              </a:spcBef>
              <a:spcAft>
                <a:spcPts val="0"/>
              </a:spcAft>
              <a:buClr>
                <a:srgbClr val="404040"/>
              </a:buClr>
              <a:buSzPts val="1800"/>
              <a:buFont typeface="Arial"/>
              <a:buChar char="•"/>
            </a:pPr>
            <a:r>
              <a:rPr lang="en-US" sz="1800" b="0" i="0" u="none" strike="noStrike" cap="none">
                <a:solidFill>
                  <a:srgbClr val="000000"/>
                </a:solidFill>
                <a:latin typeface="Arial"/>
                <a:ea typeface="Arial"/>
                <a:cs typeface="Arial"/>
                <a:sym typeface="Arial"/>
              </a:rPr>
              <a:t>Is there something that made you curious or excited?</a:t>
            </a:r>
            <a:endParaRPr sz="1800" b="0" i="0" u="none" strike="noStrike" cap="none">
              <a:solidFill>
                <a:srgbClr val="000000"/>
              </a:solidFill>
              <a:latin typeface="Arial"/>
              <a:ea typeface="Arial"/>
              <a:cs typeface="Arial"/>
              <a:sym typeface="Arial"/>
            </a:endParaRPr>
          </a:p>
          <a:p>
            <a:pPr marL="457200" marR="0" lvl="0" indent="-342900" algn="l" rtl="0">
              <a:lnSpc>
                <a:spcPct val="100000"/>
              </a:lnSpc>
              <a:spcBef>
                <a:spcPts val="640"/>
              </a:spcBef>
              <a:spcAft>
                <a:spcPts val="0"/>
              </a:spcAft>
              <a:buClr>
                <a:srgbClr val="404040"/>
              </a:buClr>
              <a:buSzPts val="1800"/>
              <a:buFont typeface="Arial"/>
              <a:buChar char="•"/>
            </a:pPr>
            <a:r>
              <a:rPr lang="en-US" sz="1800" b="0" i="0" u="none" strike="noStrike" cap="none">
                <a:solidFill>
                  <a:srgbClr val="000000"/>
                </a:solidFill>
                <a:latin typeface="Arial"/>
                <a:ea typeface="Arial"/>
                <a:cs typeface="Arial"/>
                <a:sym typeface="Arial"/>
              </a:rPr>
              <a:t>What conversation(s) did you have with someone from one of the businesses at the event?</a:t>
            </a:r>
            <a:endParaRPr sz="1800" b="0" i="0" u="none" strike="noStrike" cap="none">
              <a:solidFill>
                <a:srgbClr val="000000"/>
              </a:solidFill>
              <a:latin typeface="Arial"/>
              <a:ea typeface="Arial"/>
              <a:cs typeface="Arial"/>
              <a:sym typeface="Arial"/>
            </a:endParaRPr>
          </a:p>
          <a:p>
            <a:pPr marL="457200" marR="274320" lvl="0" indent="-342900" algn="l" rtl="0">
              <a:lnSpc>
                <a:spcPct val="100000"/>
              </a:lnSpc>
              <a:spcBef>
                <a:spcPts val="640"/>
              </a:spcBef>
              <a:spcAft>
                <a:spcPts val="0"/>
              </a:spcAft>
              <a:buClr>
                <a:srgbClr val="404040"/>
              </a:buClr>
              <a:buSzPts val="1800"/>
              <a:buFont typeface="Arial"/>
              <a:buChar char="•"/>
            </a:pPr>
            <a:r>
              <a:rPr lang="en-US" sz="1800" b="0" i="0" u="none" strike="noStrike" cap="none">
                <a:solidFill>
                  <a:srgbClr val="000000"/>
                </a:solidFill>
                <a:latin typeface="Arial"/>
                <a:ea typeface="Arial"/>
                <a:cs typeface="Arial"/>
                <a:sym typeface="Arial"/>
              </a:rPr>
              <a:t>Are there specific industries or professions you would like to learn more about?</a:t>
            </a:r>
            <a:endParaRPr sz="1800" b="0" i="0" u="none" strike="noStrike" cap="none">
              <a:solidFill>
                <a:srgbClr val="000000"/>
              </a:solidFill>
              <a:latin typeface="Arial"/>
              <a:ea typeface="Arial"/>
              <a:cs typeface="Arial"/>
              <a:sym typeface="Arial"/>
            </a:endParaRPr>
          </a:p>
        </p:txBody>
      </p:sp>
      <p:pic>
        <p:nvPicPr>
          <p:cNvPr id="131" name="Google Shape;131;p16"/>
          <p:cNvPicPr preferRelativeResize="0"/>
          <p:nvPr/>
        </p:nvPicPr>
        <p:blipFill rotWithShape="1">
          <a:blip r:embed="rId3">
            <a:alphaModFix/>
          </a:blip>
          <a:srcRect r="14792" b="10104"/>
          <a:stretch/>
        </p:blipFill>
        <p:spPr>
          <a:xfrm>
            <a:off x="8605844" y="2518721"/>
            <a:ext cx="3618151" cy="4362726"/>
          </a:xfrm>
          <a:prstGeom prst="rect">
            <a:avLst/>
          </a:prstGeom>
          <a:noFill/>
          <a:ln>
            <a:noFill/>
          </a:ln>
        </p:spPr>
      </p:pic>
      <p:pic>
        <p:nvPicPr>
          <p:cNvPr id="132" name="Google Shape;132;p16"/>
          <p:cNvPicPr preferRelativeResize="0"/>
          <p:nvPr/>
        </p:nvPicPr>
        <p:blipFill rotWithShape="1">
          <a:blip r:embed="rId4">
            <a:alphaModFix/>
          </a:blip>
          <a:srcRect/>
          <a:stretch/>
        </p:blipFill>
        <p:spPr>
          <a:xfrm rot="-660006" flipH="1">
            <a:off x="6910475" y="508593"/>
            <a:ext cx="1605773" cy="2579316"/>
          </a:xfrm>
          <a:prstGeom prst="rect">
            <a:avLst/>
          </a:prstGeom>
          <a:noFill/>
          <a:ln>
            <a:noFill/>
          </a:ln>
        </p:spPr>
      </p:pic>
      <p:sp>
        <p:nvSpPr>
          <p:cNvPr id="133" name="Google Shape;133;p16"/>
          <p:cNvSpPr txBox="1">
            <a:spLocks noGrp="1"/>
          </p:cNvSpPr>
          <p:nvPr>
            <p:ph type="sldNum" idx="2"/>
          </p:nvPr>
        </p:nvSpPr>
        <p:spPr>
          <a:xfrm>
            <a:off x="11745675" y="6698850"/>
            <a:ext cx="366900" cy="1332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US"/>
              <a:t>5</a:t>
            </a:fld>
            <a:endParaRPr/>
          </a:p>
        </p:txBody>
      </p:sp>
      <p:sp>
        <p:nvSpPr>
          <p:cNvPr id="134" name="Google Shape;134;p16"/>
          <p:cNvSpPr txBox="1">
            <a:spLocks noGrp="1"/>
          </p:cNvSpPr>
          <p:nvPr>
            <p:ph type="sldNum" idx="12"/>
          </p:nvPr>
        </p:nvSpPr>
        <p:spPr>
          <a:xfrm>
            <a:off x="11745675" y="6698850"/>
            <a:ext cx="366900" cy="1332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US"/>
              <a:t>5</a:t>
            </a:fld>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39"/>
        <p:cNvGrpSpPr/>
        <p:nvPr/>
      </p:nvGrpSpPr>
      <p:grpSpPr>
        <a:xfrm>
          <a:off x="0" y="0"/>
          <a:ext cx="0" cy="0"/>
          <a:chOff x="0" y="0"/>
          <a:chExt cx="0" cy="0"/>
        </a:xfrm>
      </p:grpSpPr>
      <p:sp>
        <p:nvSpPr>
          <p:cNvPr id="140" name="Google Shape;140;p17"/>
          <p:cNvSpPr txBox="1">
            <a:spLocks noGrp="1"/>
          </p:cNvSpPr>
          <p:nvPr>
            <p:ph type="sldNum" idx="12"/>
          </p:nvPr>
        </p:nvSpPr>
        <p:spPr>
          <a:xfrm>
            <a:off x="11745675" y="6698850"/>
            <a:ext cx="366900" cy="1332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US"/>
              <a:t>6</a:t>
            </a:fld>
            <a:endParaRPr/>
          </a:p>
        </p:txBody>
      </p:sp>
      <p:sp>
        <p:nvSpPr>
          <p:cNvPr id="141" name="Google Shape;141;p17"/>
          <p:cNvSpPr txBox="1">
            <a:spLocks noGrp="1"/>
          </p:cNvSpPr>
          <p:nvPr>
            <p:ph type="sldNum" idx="2"/>
          </p:nvPr>
        </p:nvSpPr>
        <p:spPr>
          <a:xfrm>
            <a:off x="11745675" y="6698850"/>
            <a:ext cx="366900" cy="1332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US"/>
              <a:t>6</a:t>
            </a:fld>
            <a:endParaRPr/>
          </a:p>
        </p:txBody>
      </p:sp>
      <p:pic>
        <p:nvPicPr>
          <p:cNvPr id="142" name="Google Shape;142;p17"/>
          <p:cNvPicPr preferRelativeResize="0"/>
          <p:nvPr/>
        </p:nvPicPr>
        <p:blipFill>
          <a:blip r:embed="rId3">
            <a:alphaModFix/>
          </a:blip>
          <a:srcRect/>
          <a:stretch/>
        </p:blipFill>
        <p:spPr>
          <a:xfrm>
            <a:off x="470090" y="1679506"/>
            <a:ext cx="4596432" cy="4596432"/>
          </a:xfrm>
          <a:prstGeom prst="rect">
            <a:avLst/>
          </a:prstGeom>
          <a:noFill/>
          <a:ln>
            <a:noFill/>
          </a:ln>
        </p:spPr>
      </p:pic>
      <p:sp>
        <p:nvSpPr>
          <p:cNvPr id="143" name="Google Shape;143;p17"/>
          <p:cNvSpPr txBox="1"/>
          <p:nvPr/>
        </p:nvSpPr>
        <p:spPr>
          <a:xfrm>
            <a:off x="5450806" y="2275253"/>
            <a:ext cx="4498735" cy="3390321"/>
          </a:xfrm>
          <a:prstGeom prst="rect">
            <a:avLst/>
          </a:prstGeom>
          <a:noFill/>
          <a:ln>
            <a:noFill/>
          </a:ln>
        </p:spPr>
        <p:txBody>
          <a:bodyPr spcFirstLastPara="1" wrap="square" lIns="0" tIns="0" rIns="0" bIns="0" anchor="t" anchorCtr="0">
            <a:normAutofit fontScale="92500"/>
          </a:bodyPr>
          <a:lstStyle/>
          <a:p>
            <a:pPr marL="0" marR="0" lvl="0" indent="0" algn="l" rtl="0">
              <a:lnSpc>
                <a:spcPct val="100000"/>
              </a:lnSpc>
              <a:spcBef>
                <a:spcPts val="0"/>
              </a:spcBef>
              <a:spcAft>
                <a:spcPts val="0"/>
              </a:spcAft>
              <a:buNone/>
            </a:pPr>
            <a:r>
              <a:rPr lang="en-US" sz="2400" b="1" i="0" u="none" strike="noStrike" cap="none" dirty="0">
                <a:solidFill>
                  <a:srgbClr val="0B68B3"/>
                </a:solidFill>
                <a:latin typeface="Arial"/>
                <a:ea typeface="Arial"/>
                <a:cs typeface="Arial"/>
                <a:sym typeface="Arial"/>
              </a:rPr>
              <a:t>5 Things to Know About Career and Technical Education</a:t>
            </a:r>
            <a:endParaRPr dirty="0"/>
          </a:p>
          <a:p>
            <a:pPr marL="457200" marR="0" lvl="0" indent="-342900" algn="l" rtl="0">
              <a:lnSpc>
                <a:spcPct val="115000"/>
              </a:lnSpc>
              <a:spcBef>
                <a:spcPts val="1000"/>
              </a:spcBef>
              <a:spcAft>
                <a:spcPts val="0"/>
              </a:spcAft>
              <a:buClr>
                <a:srgbClr val="404040"/>
              </a:buClr>
              <a:buSzPct val="108108"/>
              <a:buFont typeface="Arial"/>
              <a:buChar char="•"/>
            </a:pPr>
            <a:r>
              <a:rPr lang="en-US" sz="1800" b="0" i="0" u="none" strike="noStrike" cap="none" dirty="0">
                <a:solidFill>
                  <a:srgbClr val="000000"/>
                </a:solidFill>
                <a:latin typeface="Arial"/>
                <a:ea typeface="Arial"/>
                <a:cs typeface="Arial"/>
                <a:sym typeface="Arial"/>
              </a:rPr>
              <a:t>CTE is for everyone</a:t>
            </a:r>
            <a:endParaRPr dirty="0"/>
          </a:p>
          <a:p>
            <a:pPr marL="457200" marR="0" lvl="0" indent="-342900" algn="l" rtl="0">
              <a:lnSpc>
                <a:spcPct val="115000"/>
              </a:lnSpc>
              <a:spcBef>
                <a:spcPts val="640"/>
              </a:spcBef>
              <a:spcAft>
                <a:spcPts val="0"/>
              </a:spcAft>
              <a:buClr>
                <a:srgbClr val="404040"/>
              </a:buClr>
              <a:buSzPct val="108108"/>
              <a:buFont typeface="Arial"/>
              <a:buChar char="•"/>
            </a:pPr>
            <a:r>
              <a:rPr lang="en-US" sz="1800" b="0" i="0" u="none" strike="noStrike" cap="none" dirty="0">
                <a:solidFill>
                  <a:srgbClr val="000000"/>
                </a:solidFill>
                <a:latin typeface="Arial"/>
                <a:ea typeface="Arial"/>
                <a:cs typeface="Arial"/>
                <a:sym typeface="Arial"/>
              </a:rPr>
              <a:t>Students ENROLL in a CTE Program in High School</a:t>
            </a:r>
            <a:endParaRPr dirty="0"/>
          </a:p>
          <a:p>
            <a:pPr marL="457200" marR="0" lvl="0" indent="-342900" algn="l" rtl="0">
              <a:lnSpc>
                <a:spcPct val="115000"/>
              </a:lnSpc>
              <a:spcBef>
                <a:spcPts val="640"/>
              </a:spcBef>
              <a:spcAft>
                <a:spcPts val="0"/>
              </a:spcAft>
              <a:buClr>
                <a:srgbClr val="404040"/>
              </a:buClr>
              <a:buSzPct val="108108"/>
              <a:buFont typeface="Arial"/>
              <a:buChar char="•"/>
            </a:pPr>
            <a:r>
              <a:rPr lang="en-US" sz="1800" b="0" i="0" u="none" strike="noStrike" cap="none" dirty="0">
                <a:solidFill>
                  <a:srgbClr val="000000"/>
                </a:solidFill>
                <a:latin typeface="Arial"/>
                <a:ea typeface="Arial"/>
                <a:cs typeface="Arial"/>
                <a:sym typeface="Arial"/>
              </a:rPr>
              <a:t>Students COMPLETE a CTE Program</a:t>
            </a:r>
            <a:endParaRPr dirty="0"/>
          </a:p>
          <a:p>
            <a:pPr marL="457200" marR="0" lvl="0" indent="-342900" algn="l" rtl="0">
              <a:lnSpc>
                <a:spcPct val="115000"/>
              </a:lnSpc>
              <a:spcBef>
                <a:spcPts val="640"/>
              </a:spcBef>
              <a:spcAft>
                <a:spcPts val="0"/>
              </a:spcAft>
              <a:buClr>
                <a:srgbClr val="404040"/>
              </a:buClr>
              <a:buSzPct val="108108"/>
              <a:buFont typeface="Arial"/>
              <a:buChar char="•"/>
            </a:pPr>
            <a:r>
              <a:rPr lang="en-US" sz="1800" b="0" i="0" u="none" strike="noStrike" cap="none" dirty="0">
                <a:solidFill>
                  <a:srgbClr val="000000"/>
                </a:solidFill>
                <a:latin typeface="Arial"/>
                <a:ea typeface="Arial"/>
                <a:cs typeface="Arial"/>
                <a:sym typeface="Arial"/>
              </a:rPr>
              <a:t>CTE Students get to do COOL stuff</a:t>
            </a:r>
            <a:endParaRPr dirty="0"/>
          </a:p>
          <a:p>
            <a:pPr marL="457200" marR="0" lvl="0" indent="-342900" algn="l" rtl="0">
              <a:lnSpc>
                <a:spcPct val="115000"/>
              </a:lnSpc>
              <a:spcBef>
                <a:spcPts val="640"/>
              </a:spcBef>
              <a:spcAft>
                <a:spcPts val="0"/>
              </a:spcAft>
              <a:buClr>
                <a:srgbClr val="404040"/>
              </a:buClr>
              <a:buSzPct val="108108"/>
              <a:buFont typeface="Arial"/>
              <a:buChar char="•"/>
            </a:pPr>
            <a:r>
              <a:rPr lang="en-US" sz="1800" b="0" i="0" u="none" strike="noStrike" cap="none" dirty="0">
                <a:solidFill>
                  <a:srgbClr val="000000"/>
                </a:solidFill>
                <a:latin typeface="Arial"/>
                <a:ea typeface="Arial"/>
                <a:cs typeface="Arial"/>
                <a:sym typeface="Arial"/>
              </a:rPr>
              <a:t>CTE prepares students for College &amp; Career Readiness</a:t>
            </a:r>
            <a:endParaRPr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48"/>
        <p:cNvGrpSpPr/>
        <p:nvPr/>
      </p:nvGrpSpPr>
      <p:grpSpPr>
        <a:xfrm>
          <a:off x="0" y="0"/>
          <a:ext cx="0" cy="0"/>
          <a:chOff x="0" y="0"/>
          <a:chExt cx="0" cy="0"/>
        </a:xfrm>
      </p:grpSpPr>
      <p:pic>
        <p:nvPicPr>
          <p:cNvPr id="149" name="Google Shape;149;p18"/>
          <p:cNvPicPr preferRelativeResize="0"/>
          <p:nvPr/>
        </p:nvPicPr>
        <p:blipFill rotWithShape="1">
          <a:blip r:embed="rId3">
            <a:alphaModFix/>
          </a:blip>
          <a:srcRect/>
          <a:stretch/>
        </p:blipFill>
        <p:spPr>
          <a:xfrm>
            <a:off x="6272651" y="1024275"/>
            <a:ext cx="3845451" cy="5833723"/>
          </a:xfrm>
          <a:prstGeom prst="rect">
            <a:avLst/>
          </a:prstGeom>
          <a:noFill/>
          <a:ln>
            <a:noFill/>
          </a:ln>
        </p:spPr>
      </p:pic>
      <p:pic>
        <p:nvPicPr>
          <p:cNvPr id="150" name="Google Shape;150;p18"/>
          <p:cNvPicPr preferRelativeResize="0"/>
          <p:nvPr/>
        </p:nvPicPr>
        <p:blipFill rotWithShape="1">
          <a:blip r:embed="rId4">
            <a:alphaModFix amt="28000"/>
          </a:blip>
          <a:srcRect/>
          <a:stretch/>
        </p:blipFill>
        <p:spPr>
          <a:xfrm>
            <a:off x="6272651" y="1024275"/>
            <a:ext cx="3845451" cy="5833723"/>
          </a:xfrm>
          <a:prstGeom prst="rect">
            <a:avLst/>
          </a:prstGeom>
          <a:noFill/>
          <a:ln>
            <a:noFill/>
          </a:ln>
        </p:spPr>
      </p:pic>
      <p:sp>
        <p:nvSpPr>
          <p:cNvPr id="151" name="Google Shape;151;p18"/>
          <p:cNvSpPr txBox="1">
            <a:spLocks noGrp="1"/>
          </p:cNvSpPr>
          <p:nvPr>
            <p:ph type="sldNum" idx="12"/>
          </p:nvPr>
        </p:nvSpPr>
        <p:spPr>
          <a:xfrm>
            <a:off x="11745675" y="6698850"/>
            <a:ext cx="366900" cy="1332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US"/>
              <a:t>7</a:t>
            </a:fld>
            <a:endParaRPr/>
          </a:p>
        </p:txBody>
      </p:sp>
      <p:sp>
        <p:nvSpPr>
          <p:cNvPr id="152" name="Google Shape;152;p18"/>
          <p:cNvSpPr txBox="1">
            <a:spLocks noGrp="1"/>
          </p:cNvSpPr>
          <p:nvPr>
            <p:ph type="sldNum" idx="2"/>
          </p:nvPr>
        </p:nvSpPr>
        <p:spPr>
          <a:xfrm>
            <a:off x="11745675" y="6698850"/>
            <a:ext cx="366900" cy="1332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US"/>
              <a:t>7</a:t>
            </a:fld>
            <a:endParaRPr/>
          </a:p>
        </p:txBody>
      </p:sp>
      <p:sp>
        <p:nvSpPr>
          <p:cNvPr id="153" name="Google Shape;153;p18"/>
          <p:cNvSpPr txBox="1"/>
          <p:nvPr/>
        </p:nvSpPr>
        <p:spPr>
          <a:xfrm>
            <a:off x="4930075" y="6477425"/>
            <a:ext cx="1640700" cy="138600"/>
          </a:xfrm>
          <a:prstGeom prst="rect">
            <a:avLst/>
          </a:prstGeom>
          <a:noFill/>
          <a:ln>
            <a:noFill/>
          </a:ln>
        </p:spPr>
        <p:txBody>
          <a:bodyPr spcFirstLastPara="1" wrap="square" lIns="0" tIns="0" rIns="0" bIns="0" anchor="t" anchorCtr="0">
            <a:spAutoFit/>
          </a:bodyPr>
          <a:lstStyle/>
          <a:p>
            <a:pPr marL="0" marR="0" lvl="0" indent="0" algn="r" rtl="0">
              <a:lnSpc>
                <a:spcPct val="100000"/>
              </a:lnSpc>
              <a:spcBef>
                <a:spcPts val="1000"/>
              </a:spcBef>
              <a:spcAft>
                <a:spcPts val="0"/>
              </a:spcAft>
              <a:buClr>
                <a:schemeClr val="dk1"/>
              </a:buClr>
              <a:buSzPts val="1100"/>
              <a:buFont typeface="Arial"/>
              <a:buNone/>
            </a:pPr>
            <a:r>
              <a:rPr lang="en-US" sz="900" b="0" i="0" u="none" strike="noStrike" cap="none">
                <a:solidFill>
                  <a:srgbClr val="666666"/>
                </a:solidFill>
                <a:latin typeface="Arial"/>
                <a:ea typeface="Arial"/>
                <a:cs typeface="Arial"/>
                <a:sym typeface="Arial"/>
              </a:rPr>
              <a:t>Photo credit: Vecteezy</a:t>
            </a:r>
            <a:endParaRPr sz="900" b="0" i="0" u="none" strike="noStrike" cap="none">
              <a:solidFill>
                <a:srgbClr val="666666"/>
              </a:solidFill>
              <a:latin typeface="Arial"/>
              <a:ea typeface="Arial"/>
              <a:cs typeface="Arial"/>
              <a:sym typeface="Arial"/>
            </a:endParaRPr>
          </a:p>
        </p:txBody>
      </p:sp>
      <p:pic>
        <p:nvPicPr>
          <p:cNvPr id="154" name="Google Shape;154;p18"/>
          <p:cNvPicPr preferRelativeResize="0"/>
          <p:nvPr/>
        </p:nvPicPr>
        <p:blipFill rotWithShape="1">
          <a:blip r:embed="rId5">
            <a:alphaModFix/>
          </a:blip>
          <a:srcRect l="37193"/>
          <a:stretch/>
        </p:blipFill>
        <p:spPr>
          <a:xfrm rot="5219984">
            <a:off x="2412969" y="1448724"/>
            <a:ext cx="1731910" cy="4440138"/>
          </a:xfrm>
          <a:prstGeom prst="rect">
            <a:avLst/>
          </a:prstGeom>
          <a:noFill/>
          <a:ln>
            <a:noFill/>
          </a:ln>
        </p:spPr>
      </p:pic>
      <p:pic>
        <p:nvPicPr>
          <p:cNvPr id="155" name="Google Shape;155;p18"/>
          <p:cNvPicPr preferRelativeResize="0"/>
          <p:nvPr/>
        </p:nvPicPr>
        <p:blipFill rotWithShape="1">
          <a:blip r:embed="rId6">
            <a:alphaModFix/>
          </a:blip>
          <a:srcRect l="2362"/>
          <a:stretch/>
        </p:blipFill>
        <p:spPr>
          <a:xfrm rot="5219984">
            <a:off x="2272695" y="1276585"/>
            <a:ext cx="1731910" cy="4440138"/>
          </a:xfrm>
          <a:prstGeom prst="rect">
            <a:avLst/>
          </a:prstGeom>
          <a:noFill/>
          <a:ln>
            <a:noFill/>
          </a:ln>
        </p:spPr>
      </p:pic>
      <p:sp>
        <p:nvSpPr>
          <p:cNvPr id="156" name="Google Shape;156;p18"/>
          <p:cNvSpPr txBox="1"/>
          <p:nvPr/>
        </p:nvSpPr>
        <p:spPr>
          <a:xfrm rot="-178201">
            <a:off x="1186050" y="2831939"/>
            <a:ext cx="3908250" cy="1328724"/>
          </a:xfrm>
          <a:prstGeom prst="rect">
            <a:avLst/>
          </a:prstGeom>
          <a:noFill/>
          <a:ln>
            <a:noFill/>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2400"/>
              <a:buFont typeface="Arial"/>
              <a:buNone/>
            </a:pPr>
            <a:r>
              <a:rPr lang="en-US" sz="2400" b="1" i="0" u="none" strike="noStrike" cap="none">
                <a:solidFill>
                  <a:srgbClr val="366092"/>
                </a:solidFill>
                <a:latin typeface="Arial"/>
                <a:ea typeface="Arial"/>
                <a:cs typeface="Arial"/>
                <a:sym typeface="Arial"/>
              </a:rPr>
              <a:t>“The best way to predict the future is to create it.”</a:t>
            </a:r>
            <a:endParaRPr sz="2400" b="1" i="0" u="none" strike="noStrike" cap="none">
              <a:solidFill>
                <a:srgbClr val="366092"/>
              </a:solidFill>
              <a:latin typeface="Arial"/>
              <a:ea typeface="Arial"/>
              <a:cs typeface="Arial"/>
              <a:sym typeface="Arial"/>
            </a:endParaRPr>
          </a:p>
          <a:p>
            <a:pPr marL="0" marR="0" lvl="0" indent="0" algn="ctr" rtl="0">
              <a:lnSpc>
                <a:spcPct val="100000"/>
              </a:lnSpc>
              <a:spcBef>
                <a:spcPts val="1000"/>
              </a:spcBef>
              <a:spcAft>
                <a:spcPts val="0"/>
              </a:spcAft>
              <a:buClr>
                <a:srgbClr val="000000"/>
              </a:buClr>
              <a:buSzPts val="1800"/>
              <a:buFont typeface="Arial"/>
              <a:buNone/>
            </a:pPr>
            <a:r>
              <a:rPr lang="en-US" sz="1800" b="1" i="0" u="none" strike="noStrike" cap="none">
                <a:solidFill>
                  <a:srgbClr val="EF4E3E"/>
                </a:solidFill>
                <a:latin typeface="Arial"/>
                <a:ea typeface="Arial"/>
                <a:cs typeface="Arial"/>
                <a:sym typeface="Arial"/>
              </a:rPr>
              <a:t>— Abraham Lincoln</a:t>
            </a:r>
            <a:endParaRPr sz="1800" b="1" i="0" u="none" strike="noStrike" cap="none">
              <a:solidFill>
                <a:srgbClr val="EF4E3E"/>
              </a:solidFill>
              <a:latin typeface="Arial"/>
              <a:ea typeface="Arial"/>
              <a:cs typeface="Arial"/>
              <a:sym typeface="Arial"/>
            </a:endParaRPr>
          </a:p>
        </p:txBody>
      </p:sp>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62</TotalTime>
  <Words>791</Words>
  <Application>Microsoft Macintosh PowerPoint</Application>
  <PresentationFormat>Custom</PresentationFormat>
  <Paragraphs>113</Paragraphs>
  <Slides>7</Slides>
  <Notes>7</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7</vt:i4>
      </vt:variant>
    </vt:vector>
  </HeadingPairs>
  <TitlesOfParts>
    <vt:vector size="11" baseType="lpstr">
      <vt:lpstr>Arial</vt:lpstr>
      <vt:lpstr>Avenir</vt:lpstr>
      <vt:lpstr>Calibri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Tara McCarty</cp:lastModifiedBy>
  <cp:revision>2</cp:revision>
  <dcterms:modified xsi:type="dcterms:W3CDTF">2026-08-19T20:01:27Z</dcterms:modified>
</cp:coreProperties>
</file>